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4860925"/>
  <p:notesSz cx="6858000" cy="9144000"/>
  <p:defaultTextStyle>
    <a:defPPr>
      <a:defRPr lang="en-US"/>
    </a:defPPr>
    <a:lvl1pPr marL="0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0505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61013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41521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22026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02532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283039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663547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044052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480" y="-108"/>
      </p:cViewPr>
      <p:guideLst>
        <p:guide orient="horz" pos="1531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8" y="1510039"/>
            <a:ext cx="7038340" cy="1041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060" y="2754525"/>
            <a:ext cx="5796280" cy="1242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3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4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74089" y="153031"/>
            <a:ext cx="1759587" cy="32664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1017" y="153031"/>
            <a:ext cx="5145063" cy="32664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99" y="3123594"/>
            <a:ext cx="7038340" cy="965434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99" y="2060269"/>
            <a:ext cx="7038340" cy="106332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805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610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415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52202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9025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830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63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3044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0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029" y="893421"/>
            <a:ext cx="3451603" cy="2526106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0637" y="893421"/>
            <a:ext cx="3453038" cy="2526106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0" y="194663"/>
            <a:ext cx="7452360" cy="81015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5" y="1088083"/>
            <a:ext cx="3658617" cy="4534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0505" indent="0">
              <a:buNone/>
              <a:defRPr sz="1600" b="1"/>
            </a:lvl2pPr>
            <a:lvl3pPr marL="761013" indent="0">
              <a:buNone/>
              <a:defRPr sz="1600" b="1"/>
            </a:lvl3pPr>
            <a:lvl4pPr marL="1141521" indent="0">
              <a:buNone/>
              <a:defRPr sz="1400" b="1"/>
            </a:lvl4pPr>
            <a:lvl5pPr marL="1522026" indent="0">
              <a:buNone/>
              <a:defRPr sz="1400" b="1"/>
            </a:lvl5pPr>
            <a:lvl6pPr marL="1902532" indent="0">
              <a:buNone/>
              <a:defRPr sz="1400" b="1"/>
            </a:lvl6pPr>
            <a:lvl7pPr marL="2283039" indent="0">
              <a:buNone/>
              <a:defRPr sz="1400" b="1"/>
            </a:lvl7pPr>
            <a:lvl8pPr marL="2663547" indent="0">
              <a:buNone/>
              <a:defRPr sz="1400" b="1"/>
            </a:lvl8pPr>
            <a:lvl9pPr marL="304405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025" y="1541544"/>
            <a:ext cx="3658617" cy="2800658"/>
          </a:xfrm>
        </p:spPr>
        <p:txBody>
          <a:bodyPr/>
          <a:lstStyle>
            <a:lvl1pPr>
              <a:defRPr sz="21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6329" y="1088083"/>
            <a:ext cx="3660052" cy="4534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0505" indent="0">
              <a:buNone/>
              <a:defRPr sz="1600" b="1"/>
            </a:lvl2pPr>
            <a:lvl3pPr marL="761013" indent="0">
              <a:buNone/>
              <a:defRPr sz="1600" b="1"/>
            </a:lvl3pPr>
            <a:lvl4pPr marL="1141521" indent="0">
              <a:buNone/>
              <a:defRPr sz="1400" b="1"/>
            </a:lvl4pPr>
            <a:lvl5pPr marL="1522026" indent="0">
              <a:buNone/>
              <a:defRPr sz="1400" b="1"/>
            </a:lvl5pPr>
            <a:lvl6pPr marL="1902532" indent="0">
              <a:buNone/>
              <a:defRPr sz="1400" b="1"/>
            </a:lvl6pPr>
            <a:lvl7pPr marL="2283039" indent="0">
              <a:buNone/>
              <a:defRPr sz="1400" b="1"/>
            </a:lvl7pPr>
            <a:lvl8pPr marL="2663547" indent="0">
              <a:buNone/>
              <a:defRPr sz="1400" b="1"/>
            </a:lvl8pPr>
            <a:lvl9pPr marL="304405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6329" y="1541544"/>
            <a:ext cx="3660052" cy="2800658"/>
          </a:xfrm>
        </p:spPr>
        <p:txBody>
          <a:bodyPr/>
          <a:lstStyle>
            <a:lvl1pPr>
              <a:defRPr sz="21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6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08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0" y="193538"/>
            <a:ext cx="2724194" cy="82365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407" y="193538"/>
            <a:ext cx="4628978" cy="414866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1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20" y="1017195"/>
            <a:ext cx="2724194" cy="3325008"/>
          </a:xfrm>
        </p:spPr>
        <p:txBody>
          <a:bodyPr/>
          <a:lstStyle>
            <a:lvl1pPr marL="0" indent="0">
              <a:buNone/>
              <a:defRPr sz="1100"/>
            </a:lvl1pPr>
            <a:lvl2pPr marL="380505" indent="0">
              <a:buNone/>
              <a:defRPr sz="1100"/>
            </a:lvl2pPr>
            <a:lvl3pPr marL="761013" indent="0">
              <a:buNone/>
              <a:defRPr sz="900"/>
            </a:lvl3pPr>
            <a:lvl4pPr marL="1141521" indent="0">
              <a:buNone/>
              <a:defRPr sz="600"/>
            </a:lvl4pPr>
            <a:lvl5pPr marL="1522026" indent="0">
              <a:buNone/>
              <a:defRPr sz="600"/>
            </a:lvl5pPr>
            <a:lvl6pPr marL="1902532" indent="0">
              <a:buNone/>
              <a:defRPr sz="600"/>
            </a:lvl6pPr>
            <a:lvl7pPr marL="2283039" indent="0">
              <a:buNone/>
              <a:defRPr sz="600"/>
            </a:lvl7pPr>
            <a:lvl8pPr marL="2663547" indent="0">
              <a:buNone/>
              <a:defRPr sz="600"/>
            </a:lvl8pPr>
            <a:lvl9pPr marL="304405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19" y="3402647"/>
            <a:ext cx="4968240" cy="40170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3019" y="434332"/>
            <a:ext cx="4968240" cy="2916555"/>
          </a:xfrm>
        </p:spPr>
        <p:txBody>
          <a:bodyPr/>
          <a:lstStyle>
            <a:lvl1pPr marL="0" indent="0">
              <a:buNone/>
              <a:defRPr sz="2600"/>
            </a:lvl1pPr>
            <a:lvl2pPr marL="380505" indent="0">
              <a:buNone/>
              <a:defRPr sz="2300"/>
            </a:lvl2pPr>
            <a:lvl3pPr marL="761013" indent="0">
              <a:buNone/>
              <a:defRPr sz="2100"/>
            </a:lvl3pPr>
            <a:lvl4pPr marL="1141521" indent="0">
              <a:buNone/>
              <a:defRPr sz="1600"/>
            </a:lvl4pPr>
            <a:lvl5pPr marL="1522026" indent="0">
              <a:buNone/>
              <a:defRPr sz="1600"/>
            </a:lvl5pPr>
            <a:lvl6pPr marL="1902532" indent="0">
              <a:buNone/>
              <a:defRPr sz="1600"/>
            </a:lvl6pPr>
            <a:lvl7pPr marL="2283039" indent="0">
              <a:buNone/>
              <a:defRPr sz="1600"/>
            </a:lvl7pPr>
            <a:lvl8pPr marL="2663547" indent="0">
              <a:buNone/>
              <a:defRPr sz="1600"/>
            </a:lvl8pPr>
            <a:lvl9pPr marL="3044052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19" y="3804352"/>
            <a:ext cx="4968240" cy="570483"/>
          </a:xfrm>
        </p:spPr>
        <p:txBody>
          <a:bodyPr/>
          <a:lstStyle>
            <a:lvl1pPr marL="0" indent="0">
              <a:buNone/>
              <a:defRPr sz="1100"/>
            </a:lvl1pPr>
            <a:lvl2pPr marL="380505" indent="0">
              <a:buNone/>
              <a:defRPr sz="1100"/>
            </a:lvl2pPr>
            <a:lvl3pPr marL="761013" indent="0">
              <a:buNone/>
              <a:defRPr sz="900"/>
            </a:lvl3pPr>
            <a:lvl4pPr marL="1141521" indent="0">
              <a:buNone/>
              <a:defRPr sz="600"/>
            </a:lvl4pPr>
            <a:lvl5pPr marL="1522026" indent="0">
              <a:buNone/>
              <a:defRPr sz="600"/>
            </a:lvl5pPr>
            <a:lvl6pPr marL="1902532" indent="0">
              <a:buNone/>
              <a:defRPr sz="600"/>
            </a:lvl6pPr>
            <a:lvl7pPr marL="2283039" indent="0">
              <a:buNone/>
              <a:defRPr sz="600"/>
            </a:lvl7pPr>
            <a:lvl8pPr marL="2663547" indent="0">
              <a:buNone/>
              <a:defRPr sz="600"/>
            </a:lvl8pPr>
            <a:lvl9pPr marL="304405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0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020" y="194663"/>
            <a:ext cx="7452360" cy="810155"/>
          </a:xfrm>
          <a:prstGeom prst="rect">
            <a:avLst/>
          </a:prstGeom>
        </p:spPr>
        <p:txBody>
          <a:bodyPr vert="horz" lIns="76102" tIns="38051" rIns="76102" bIns="380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1134218"/>
            <a:ext cx="7452360" cy="3207986"/>
          </a:xfrm>
          <a:prstGeom prst="rect">
            <a:avLst/>
          </a:prstGeom>
        </p:spPr>
        <p:txBody>
          <a:bodyPr vert="horz" lIns="76102" tIns="38051" rIns="76102" bIns="380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024" y="4505359"/>
            <a:ext cx="1932090" cy="258799"/>
          </a:xfrm>
          <a:prstGeom prst="rect">
            <a:avLst/>
          </a:prstGeom>
        </p:spPr>
        <p:txBody>
          <a:bodyPr vert="horz" lIns="76102" tIns="38051" rIns="76102" bIns="3805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6978-4F44-4C94-A3B9-EB9BA28FB04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137" y="4505359"/>
            <a:ext cx="2622129" cy="258799"/>
          </a:xfrm>
          <a:prstGeom prst="rect">
            <a:avLst/>
          </a:prstGeom>
        </p:spPr>
        <p:txBody>
          <a:bodyPr vert="horz" lIns="76102" tIns="38051" rIns="76102" bIns="3805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4294" y="4505359"/>
            <a:ext cx="1932090" cy="258799"/>
          </a:xfrm>
          <a:prstGeom prst="rect">
            <a:avLst/>
          </a:prstGeom>
        </p:spPr>
        <p:txBody>
          <a:bodyPr vert="horz" lIns="76102" tIns="38051" rIns="76102" bIns="3805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013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380" indent="-285380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8321" indent="-237816" algn="l" defTabSz="7610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1266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31773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279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2786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3291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3800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4305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0505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013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521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026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02532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3039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3547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44052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Wendy\Documents\wwn20\Lit review\Figures\hattori1996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80" y="794693"/>
            <a:ext cx="41529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Wendy\Documents\wwn20\Lit review\Figures\hattori1996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" y="15875"/>
            <a:ext cx="4154487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-71328" y="-71346"/>
            <a:ext cx="564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4320651" y="556166"/>
            <a:ext cx="564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5706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2014-06-25T12:14:09Z</dcterms:created>
  <dcterms:modified xsi:type="dcterms:W3CDTF">2014-07-11T15:34:21Z</dcterms:modified>
</cp:coreProperties>
</file>