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1263" cy="9001125"/>
  <p:notesSz cx="6858000" cy="9144000"/>
  <p:defaultTextStyle>
    <a:defPPr>
      <a:defRPr lang="en-US"/>
    </a:defPPr>
    <a:lvl1pPr marL="0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3444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6887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0331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3775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17218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0662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24105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27549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728" y="-72"/>
      </p:cViewPr>
      <p:guideLst>
        <p:guide orient="horz" pos="2836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3ECEA-9F47-46C3-BDD8-6A34D7CC78B9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685800"/>
            <a:ext cx="2879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5F93C-4C6C-4624-9B51-30041986A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4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5F93C-4C6C-4624-9B51-30041986A5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94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7" y="2796183"/>
            <a:ext cx="6427073" cy="19294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1" y="5100640"/>
            <a:ext cx="5292886" cy="23002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3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6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0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7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0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7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68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6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9419" y="141700"/>
            <a:ext cx="1474184" cy="30232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72" y="141700"/>
            <a:ext cx="4296529" cy="30232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91" y="5784071"/>
            <a:ext cx="6427073" cy="1787723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91" y="3815065"/>
            <a:ext cx="6427073" cy="196899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34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6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033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37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17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066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241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2754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5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71" y="827186"/>
            <a:ext cx="2885357" cy="233779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8250" y="827186"/>
            <a:ext cx="2885357" cy="233779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4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5" y="360465"/>
            <a:ext cx="6805136" cy="150018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014837"/>
            <a:ext cx="3340871" cy="839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3444" indent="0">
              <a:buNone/>
              <a:defRPr sz="1300" b="1"/>
            </a:lvl2pPr>
            <a:lvl3pPr marL="606887" indent="0">
              <a:buNone/>
              <a:defRPr sz="1200" b="1"/>
            </a:lvl3pPr>
            <a:lvl4pPr marL="910331" indent="0">
              <a:buNone/>
              <a:defRPr sz="1100" b="1"/>
            </a:lvl4pPr>
            <a:lvl5pPr marL="1213775" indent="0">
              <a:buNone/>
              <a:defRPr sz="1100" b="1"/>
            </a:lvl5pPr>
            <a:lvl6pPr marL="1517218" indent="0">
              <a:buNone/>
              <a:defRPr sz="1100" b="1"/>
            </a:lvl6pPr>
            <a:lvl7pPr marL="1820662" indent="0">
              <a:buNone/>
              <a:defRPr sz="1100" b="1"/>
            </a:lvl7pPr>
            <a:lvl8pPr marL="2124105" indent="0">
              <a:buNone/>
              <a:defRPr sz="1100" b="1"/>
            </a:lvl8pPr>
            <a:lvl9pPr marL="24275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2854523"/>
            <a:ext cx="3340871" cy="518606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20" y="2014837"/>
            <a:ext cx="3342183" cy="839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3444" indent="0">
              <a:buNone/>
              <a:defRPr sz="1300" b="1"/>
            </a:lvl2pPr>
            <a:lvl3pPr marL="606887" indent="0">
              <a:buNone/>
              <a:defRPr sz="1200" b="1"/>
            </a:lvl3pPr>
            <a:lvl4pPr marL="910331" indent="0">
              <a:buNone/>
              <a:defRPr sz="1100" b="1"/>
            </a:lvl4pPr>
            <a:lvl5pPr marL="1213775" indent="0">
              <a:buNone/>
              <a:defRPr sz="1100" b="1"/>
            </a:lvl5pPr>
            <a:lvl6pPr marL="1517218" indent="0">
              <a:buNone/>
              <a:defRPr sz="1100" b="1"/>
            </a:lvl6pPr>
            <a:lvl7pPr marL="1820662" indent="0">
              <a:buNone/>
              <a:defRPr sz="1100" b="1"/>
            </a:lvl7pPr>
            <a:lvl8pPr marL="2124105" indent="0">
              <a:buNone/>
              <a:defRPr sz="1100" b="1"/>
            </a:lvl8pPr>
            <a:lvl9pPr marL="24275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20" y="2854523"/>
            <a:ext cx="3342183" cy="518606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76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5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39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7" y="358395"/>
            <a:ext cx="2487603" cy="152519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358376"/>
            <a:ext cx="4226956" cy="7682213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7" y="1883570"/>
            <a:ext cx="2487603" cy="6157019"/>
          </a:xfrm>
        </p:spPr>
        <p:txBody>
          <a:bodyPr/>
          <a:lstStyle>
            <a:lvl1pPr marL="0" indent="0">
              <a:buNone/>
              <a:defRPr sz="900"/>
            </a:lvl1pPr>
            <a:lvl2pPr marL="303444" indent="0">
              <a:buNone/>
              <a:defRPr sz="800"/>
            </a:lvl2pPr>
            <a:lvl3pPr marL="606887" indent="0">
              <a:buNone/>
              <a:defRPr sz="700"/>
            </a:lvl3pPr>
            <a:lvl4pPr marL="910331" indent="0">
              <a:buNone/>
              <a:defRPr sz="600"/>
            </a:lvl4pPr>
            <a:lvl5pPr marL="1213775" indent="0">
              <a:buNone/>
              <a:defRPr sz="600"/>
            </a:lvl5pPr>
            <a:lvl6pPr marL="1517218" indent="0">
              <a:buNone/>
              <a:defRPr sz="600"/>
            </a:lvl6pPr>
            <a:lvl7pPr marL="1820662" indent="0">
              <a:buNone/>
              <a:defRPr sz="600"/>
            </a:lvl7pPr>
            <a:lvl8pPr marL="2124105" indent="0">
              <a:buNone/>
              <a:defRPr sz="600"/>
            </a:lvl8pPr>
            <a:lvl9pPr marL="24275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76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1" y="6300804"/>
            <a:ext cx="4536758" cy="74384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1" y="804282"/>
            <a:ext cx="4536758" cy="5400676"/>
          </a:xfrm>
        </p:spPr>
        <p:txBody>
          <a:bodyPr/>
          <a:lstStyle>
            <a:lvl1pPr marL="0" indent="0">
              <a:buNone/>
              <a:defRPr sz="2100"/>
            </a:lvl1pPr>
            <a:lvl2pPr marL="303444" indent="0">
              <a:buNone/>
              <a:defRPr sz="1900"/>
            </a:lvl2pPr>
            <a:lvl3pPr marL="606887" indent="0">
              <a:buNone/>
              <a:defRPr sz="1600"/>
            </a:lvl3pPr>
            <a:lvl4pPr marL="910331" indent="0">
              <a:buNone/>
              <a:defRPr sz="1300"/>
            </a:lvl4pPr>
            <a:lvl5pPr marL="1213775" indent="0">
              <a:buNone/>
              <a:defRPr sz="1300"/>
            </a:lvl5pPr>
            <a:lvl6pPr marL="1517218" indent="0">
              <a:buNone/>
              <a:defRPr sz="1300"/>
            </a:lvl6pPr>
            <a:lvl7pPr marL="1820662" indent="0">
              <a:buNone/>
              <a:defRPr sz="1300"/>
            </a:lvl7pPr>
            <a:lvl8pPr marL="2124105" indent="0">
              <a:buNone/>
              <a:defRPr sz="1300"/>
            </a:lvl8pPr>
            <a:lvl9pPr marL="2427549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1" y="7044633"/>
            <a:ext cx="4536758" cy="1056380"/>
          </a:xfrm>
        </p:spPr>
        <p:txBody>
          <a:bodyPr/>
          <a:lstStyle>
            <a:lvl1pPr marL="0" indent="0">
              <a:buNone/>
              <a:defRPr sz="900"/>
            </a:lvl1pPr>
            <a:lvl2pPr marL="303444" indent="0">
              <a:buNone/>
              <a:defRPr sz="800"/>
            </a:lvl2pPr>
            <a:lvl3pPr marL="606887" indent="0">
              <a:buNone/>
              <a:defRPr sz="700"/>
            </a:lvl3pPr>
            <a:lvl4pPr marL="910331" indent="0">
              <a:buNone/>
              <a:defRPr sz="600"/>
            </a:lvl4pPr>
            <a:lvl5pPr marL="1213775" indent="0">
              <a:buNone/>
              <a:defRPr sz="600"/>
            </a:lvl5pPr>
            <a:lvl6pPr marL="1517218" indent="0">
              <a:buNone/>
              <a:defRPr sz="600"/>
            </a:lvl6pPr>
            <a:lvl7pPr marL="1820662" indent="0">
              <a:buNone/>
              <a:defRPr sz="600"/>
            </a:lvl7pPr>
            <a:lvl8pPr marL="2124105" indent="0">
              <a:buNone/>
              <a:defRPr sz="600"/>
            </a:lvl8pPr>
            <a:lvl9pPr marL="24275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76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5" y="360465"/>
            <a:ext cx="6805136" cy="1500186"/>
          </a:xfrm>
          <a:prstGeom prst="rect">
            <a:avLst/>
          </a:prstGeom>
        </p:spPr>
        <p:txBody>
          <a:bodyPr vert="horz" lIns="60689" tIns="30344" rIns="60689" bIns="303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5" y="2100264"/>
            <a:ext cx="6805136" cy="5940325"/>
          </a:xfrm>
          <a:prstGeom prst="rect">
            <a:avLst/>
          </a:prstGeom>
        </p:spPr>
        <p:txBody>
          <a:bodyPr vert="horz" lIns="60689" tIns="30344" rIns="60689" bIns="303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5" y="8342710"/>
            <a:ext cx="1764294" cy="479226"/>
          </a:xfrm>
          <a:prstGeom prst="rect">
            <a:avLst/>
          </a:prstGeom>
        </p:spPr>
        <p:txBody>
          <a:bodyPr vert="horz" lIns="60689" tIns="30344" rIns="60689" bIns="3034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FEC9-E66C-40BC-8646-40D389931D7D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4" y="8342710"/>
            <a:ext cx="2394400" cy="479226"/>
          </a:xfrm>
          <a:prstGeom prst="rect">
            <a:avLst/>
          </a:prstGeom>
        </p:spPr>
        <p:txBody>
          <a:bodyPr vert="horz" lIns="60689" tIns="30344" rIns="60689" bIns="3034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8" y="8342710"/>
            <a:ext cx="1764294" cy="479226"/>
          </a:xfrm>
          <a:prstGeom prst="rect">
            <a:avLst/>
          </a:prstGeom>
        </p:spPr>
        <p:txBody>
          <a:bodyPr vert="horz" lIns="60689" tIns="30344" rIns="60689" bIns="3034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6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6887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83" indent="-227583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3096" indent="-189652" algn="l" defTabSz="6068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58609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2053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496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8940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2384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27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9271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3444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6887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0331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3775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17218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0662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24105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7549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C:\Users\Wendy\Documents\wwn20\Thesis\Chapter4\Figures\Fig6_g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14" y="327442"/>
            <a:ext cx="3768725" cy="26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Wendy\Documents\wwn20\Thesis\Chapter4\Figures\Fig6_gl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5" y="317123"/>
            <a:ext cx="3768725" cy="26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35793" y="2919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(a)</a:t>
            </a:r>
            <a:endParaRPr lang="en-GB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680048" y="2919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(b)</a:t>
            </a:r>
            <a:endParaRPr lang="en-GB" sz="2000" dirty="0"/>
          </a:p>
        </p:txBody>
      </p:sp>
      <p:pic>
        <p:nvPicPr>
          <p:cNvPr id="24" name="Picture 5" descr="C:\Users\Wendy\Documents\wwn20\Thesis\Chapter4\Figures\Fig6_si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5" y="3297657"/>
            <a:ext cx="3768725" cy="266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Wendy\Documents\wwn20\Thesis\Chapter4\Figures\Fig6_si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14" y="3297657"/>
            <a:ext cx="3768725" cy="266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-35793" y="3257587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(c)</a:t>
            </a:r>
            <a:endParaRPr lang="en-GB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80048" y="3257587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(d)</a:t>
            </a:r>
            <a:endParaRPr lang="en-GB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36798" y="2938193"/>
            <a:ext cx="11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err="1" smtClean="0"/>
              <a:t>Silane</a:t>
            </a:r>
            <a:endParaRPr lang="en-GB" sz="2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8223" y="-51147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Untreated</a:t>
            </a:r>
            <a:endParaRPr lang="en-GB" sz="2200" b="1" dirty="0"/>
          </a:p>
        </p:txBody>
      </p:sp>
      <p:pic>
        <p:nvPicPr>
          <p:cNvPr id="1031" name="Picture 7" descr="C:\Users\Wendy\Documents\wwn20\Thesis\Chapter4\Figures\Thickness_spe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15" y="6119407"/>
            <a:ext cx="5165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81005" y="615674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(e)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078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10</cp:revision>
  <dcterms:created xsi:type="dcterms:W3CDTF">2014-05-05T11:49:01Z</dcterms:created>
  <dcterms:modified xsi:type="dcterms:W3CDTF">2014-07-02T17:50:47Z</dcterms:modified>
</cp:coreProperties>
</file>