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0425" cy="6300788"/>
  <p:notesSz cx="6858000" cy="9144000"/>
  <p:defaultTextStyle>
    <a:defPPr>
      <a:defRPr lang="en-US"/>
    </a:defPPr>
    <a:lvl1pPr marL="0" algn="l" defTabSz="74066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0332" algn="l" defTabSz="74066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40664" algn="l" defTabSz="74066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10996" algn="l" defTabSz="74066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81328" algn="l" defTabSz="74066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51660" algn="l" defTabSz="74066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21992" algn="l" defTabSz="74066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92324" algn="l" defTabSz="74066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62656" algn="l" defTabSz="74066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88" y="-468"/>
      </p:cViewPr>
      <p:guideLst>
        <p:guide orient="horz" pos="1985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4" y="1957329"/>
            <a:ext cx="5049361" cy="1350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065" y="3570449"/>
            <a:ext cx="4158298" cy="16102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0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70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6809" y="252326"/>
            <a:ext cx="1336596" cy="5376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23" y="252326"/>
            <a:ext cx="3910779" cy="5376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53" y="4048842"/>
            <a:ext cx="5049361" cy="125140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253" y="2670543"/>
            <a:ext cx="5049361" cy="137829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0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22" y="1470185"/>
            <a:ext cx="2623688" cy="415822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9716" y="1470185"/>
            <a:ext cx="2623688" cy="415822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1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23" y="1410386"/>
            <a:ext cx="2624718" cy="58778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332" indent="0">
              <a:buNone/>
              <a:defRPr sz="1600" b="1"/>
            </a:lvl2pPr>
            <a:lvl3pPr marL="740664" indent="0">
              <a:buNone/>
              <a:defRPr sz="1400" b="1"/>
            </a:lvl3pPr>
            <a:lvl4pPr marL="1110996" indent="0">
              <a:buNone/>
              <a:defRPr sz="1300" b="1"/>
            </a:lvl4pPr>
            <a:lvl5pPr marL="1481328" indent="0">
              <a:buNone/>
              <a:defRPr sz="1300" b="1"/>
            </a:lvl5pPr>
            <a:lvl6pPr marL="1851660" indent="0">
              <a:buNone/>
              <a:defRPr sz="1300" b="1"/>
            </a:lvl6pPr>
            <a:lvl7pPr marL="2221992" indent="0">
              <a:buNone/>
              <a:defRPr sz="1300" b="1"/>
            </a:lvl7pPr>
            <a:lvl8pPr marL="2592324" indent="0">
              <a:buNone/>
              <a:defRPr sz="1300" b="1"/>
            </a:lvl8pPr>
            <a:lvl9pPr marL="296265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023" y="1998168"/>
            <a:ext cx="2624718" cy="363024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7655" y="1410386"/>
            <a:ext cx="2625751" cy="58778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332" indent="0">
              <a:buNone/>
              <a:defRPr sz="1600" b="1"/>
            </a:lvl2pPr>
            <a:lvl3pPr marL="740664" indent="0">
              <a:buNone/>
              <a:defRPr sz="1400" b="1"/>
            </a:lvl3pPr>
            <a:lvl4pPr marL="1110996" indent="0">
              <a:buNone/>
              <a:defRPr sz="1300" b="1"/>
            </a:lvl4pPr>
            <a:lvl5pPr marL="1481328" indent="0">
              <a:buNone/>
              <a:defRPr sz="1300" b="1"/>
            </a:lvl5pPr>
            <a:lvl6pPr marL="1851660" indent="0">
              <a:buNone/>
              <a:defRPr sz="1300" b="1"/>
            </a:lvl6pPr>
            <a:lvl7pPr marL="2221992" indent="0">
              <a:buNone/>
              <a:defRPr sz="1300" b="1"/>
            </a:lvl7pPr>
            <a:lvl8pPr marL="2592324" indent="0">
              <a:buNone/>
              <a:defRPr sz="1300" b="1"/>
            </a:lvl8pPr>
            <a:lvl9pPr marL="296265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7655" y="1998168"/>
            <a:ext cx="2625751" cy="363024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3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1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0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2" y="250865"/>
            <a:ext cx="1954359" cy="106763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41" y="250866"/>
            <a:ext cx="3320862" cy="5377548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022" y="1318499"/>
            <a:ext cx="1954359" cy="4309914"/>
          </a:xfrm>
        </p:spPr>
        <p:txBody>
          <a:bodyPr/>
          <a:lstStyle>
            <a:lvl1pPr marL="0" indent="0">
              <a:buNone/>
              <a:defRPr sz="1200"/>
            </a:lvl1pPr>
            <a:lvl2pPr marL="370332" indent="0">
              <a:buNone/>
              <a:defRPr sz="1000"/>
            </a:lvl2pPr>
            <a:lvl3pPr marL="740664" indent="0">
              <a:buNone/>
              <a:defRPr sz="800"/>
            </a:lvl3pPr>
            <a:lvl4pPr marL="1110996" indent="0">
              <a:buNone/>
              <a:defRPr sz="700"/>
            </a:lvl4pPr>
            <a:lvl5pPr marL="1481328" indent="0">
              <a:buNone/>
              <a:defRPr sz="700"/>
            </a:lvl5pPr>
            <a:lvl6pPr marL="1851660" indent="0">
              <a:buNone/>
              <a:defRPr sz="700"/>
            </a:lvl6pPr>
            <a:lvl7pPr marL="2221992" indent="0">
              <a:buNone/>
              <a:defRPr sz="700"/>
            </a:lvl7pPr>
            <a:lvl8pPr marL="2592324" indent="0">
              <a:buNone/>
              <a:defRPr sz="700"/>
            </a:lvl8pPr>
            <a:lvl9pPr marL="296265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6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368" y="4410552"/>
            <a:ext cx="3564255" cy="5206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368" y="562989"/>
            <a:ext cx="3564255" cy="3780473"/>
          </a:xfrm>
        </p:spPr>
        <p:txBody>
          <a:bodyPr/>
          <a:lstStyle>
            <a:lvl1pPr marL="0" indent="0">
              <a:buNone/>
              <a:defRPr sz="2600"/>
            </a:lvl1pPr>
            <a:lvl2pPr marL="370332" indent="0">
              <a:buNone/>
              <a:defRPr sz="2300"/>
            </a:lvl2pPr>
            <a:lvl3pPr marL="740664" indent="0">
              <a:buNone/>
              <a:defRPr sz="2000"/>
            </a:lvl3pPr>
            <a:lvl4pPr marL="1110996" indent="0">
              <a:buNone/>
              <a:defRPr sz="1600"/>
            </a:lvl4pPr>
            <a:lvl5pPr marL="1481328" indent="0">
              <a:buNone/>
              <a:defRPr sz="1600"/>
            </a:lvl5pPr>
            <a:lvl6pPr marL="1851660" indent="0">
              <a:buNone/>
              <a:defRPr sz="1600"/>
            </a:lvl6pPr>
            <a:lvl7pPr marL="2221992" indent="0">
              <a:buNone/>
              <a:defRPr sz="1600"/>
            </a:lvl7pPr>
            <a:lvl8pPr marL="2592324" indent="0">
              <a:buNone/>
              <a:defRPr sz="1600"/>
            </a:lvl8pPr>
            <a:lvl9pPr marL="296265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368" y="4931242"/>
            <a:ext cx="3564255" cy="739467"/>
          </a:xfrm>
        </p:spPr>
        <p:txBody>
          <a:bodyPr/>
          <a:lstStyle>
            <a:lvl1pPr marL="0" indent="0">
              <a:buNone/>
              <a:defRPr sz="1200"/>
            </a:lvl1pPr>
            <a:lvl2pPr marL="370332" indent="0">
              <a:buNone/>
              <a:defRPr sz="1000"/>
            </a:lvl2pPr>
            <a:lvl3pPr marL="740664" indent="0">
              <a:buNone/>
              <a:defRPr sz="800"/>
            </a:lvl3pPr>
            <a:lvl4pPr marL="1110996" indent="0">
              <a:buNone/>
              <a:defRPr sz="700"/>
            </a:lvl4pPr>
            <a:lvl5pPr marL="1481328" indent="0">
              <a:buNone/>
              <a:defRPr sz="700"/>
            </a:lvl5pPr>
            <a:lvl6pPr marL="1851660" indent="0">
              <a:buNone/>
              <a:defRPr sz="700"/>
            </a:lvl6pPr>
            <a:lvl7pPr marL="2221992" indent="0">
              <a:buNone/>
              <a:defRPr sz="700"/>
            </a:lvl7pPr>
            <a:lvl8pPr marL="2592324" indent="0">
              <a:buNone/>
              <a:defRPr sz="700"/>
            </a:lvl8pPr>
            <a:lvl9pPr marL="296265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4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23" y="252327"/>
            <a:ext cx="5346383" cy="1050131"/>
          </a:xfrm>
          <a:prstGeom prst="rect">
            <a:avLst/>
          </a:prstGeom>
        </p:spPr>
        <p:txBody>
          <a:bodyPr vert="horz" lIns="74066" tIns="37033" rIns="74066" bIns="370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23" y="1470185"/>
            <a:ext cx="5346383" cy="4158229"/>
          </a:xfrm>
          <a:prstGeom prst="rect">
            <a:avLst/>
          </a:prstGeom>
        </p:spPr>
        <p:txBody>
          <a:bodyPr vert="horz" lIns="74066" tIns="37033" rIns="74066" bIns="370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21" y="5839900"/>
            <a:ext cx="1386099" cy="335458"/>
          </a:xfrm>
          <a:prstGeom prst="rect">
            <a:avLst/>
          </a:prstGeom>
        </p:spPr>
        <p:txBody>
          <a:bodyPr vert="horz" lIns="74066" tIns="37033" rIns="74066" bIns="3703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32A1-54E6-4F13-B8C6-1C2288408BF8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647" y="5839900"/>
            <a:ext cx="1881135" cy="335458"/>
          </a:xfrm>
          <a:prstGeom prst="rect">
            <a:avLst/>
          </a:prstGeom>
        </p:spPr>
        <p:txBody>
          <a:bodyPr vert="horz" lIns="74066" tIns="37033" rIns="74066" bIns="3703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7307" y="5839900"/>
            <a:ext cx="1386099" cy="335458"/>
          </a:xfrm>
          <a:prstGeom prst="rect">
            <a:avLst/>
          </a:prstGeom>
        </p:spPr>
        <p:txBody>
          <a:bodyPr vert="horz" lIns="74066" tIns="37033" rIns="74066" bIns="3703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97ED-7E3F-4AD6-B750-F478E03BA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4066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749" indent="-277749" algn="l" defTabSz="740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790" indent="-231458" algn="l" defTabSz="7406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indent="-185166" algn="l" defTabSz="740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indent="-185166" algn="l" defTabSz="740664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494" indent="-185166" algn="l" defTabSz="740664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826" indent="-185166" algn="l" defTabSz="740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7158" indent="-185166" algn="l" defTabSz="740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7490" indent="-185166" algn="l" defTabSz="740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7822" indent="-185166" algn="l" defTabSz="7406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6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7406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7406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7406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7406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7406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7406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7406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7406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-36512" y="-115158"/>
            <a:ext cx="5996902" cy="6518463"/>
            <a:chOff x="1707446" y="109290"/>
            <a:chExt cx="5996902" cy="6518463"/>
          </a:xfrm>
        </p:grpSpPr>
        <p:grpSp>
          <p:nvGrpSpPr>
            <p:cNvPr id="171" name="Group 170"/>
            <p:cNvGrpSpPr/>
            <p:nvPr/>
          </p:nvGrpSpPr>
          <p:grpSpPr>
            <a:xfrm>
              <a:off x="3866778" y="5219675"/>
              <a:ext cx="1440160" cy="543245"/>
              <a:chOff x="3851920" y="5478043"/>
              <a:chExt cx="1440160" cy="543245"/>
            </a:xfrm>
            <a:solidFill>
              <a:schemeClr val="bg1">
                <a:lumMod val="75000"/>
              </a:schemeClr>
            </a:solidFill>
          </p:grpSpPr>
          <p:sp>
            <p:nvSpPr>
              <p:cNvPr id="205" name="Rectangle 204"/>
              <p:cNvSpPr/>
              <p:nvPr/>
            </p:nvSpPr>
            <p:spPr>
              <a:xfrm>
                <a:off x="3851920" y="5517232"/>
                <a:ext cx="1440160" cy="504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4139952" y="5478043"/>
                <a:ext cx="864096" cy="0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>
              <a:grpSpLocks noChangeAspect="1"/>
            </p:cNvGrpSpPr>
            <p:nvPr/>
          </p:nvGrpSpPr>
          <p:grpSpPr>
            <a:xfrm>
              <a:off x="4206027" y="3551749"/>
              <a:ext cx="748883" cy="748883"/>
              <a:chOff x="755576" y="1196752"/>
              <a:chExt cx="936104" cy="936104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759673" y="1196752"/>
                <a:ext cx="932007" cy="9361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Rectangle 203"/>
              <p:cNvSpPr/>
              <p:nvPr/>
            </p:nvSpPr>
            <p:spPr>
              <a:xfrm>
                <a:off x="755576" y="1196752"/>
                <a:ext cx="936104" cy="9361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/>
            <p:cNvGrpSpPr>
              <a:grpSpLocks noChangeAspect="1"/>
            </p:cNvGrpSpPr>
            <p:nvPr/>
          </p:nvGrpSpPr>
          <p:grpSpPr>
            <a:xfrm>
              <a:off x="4206026" y="1888029"/>
              <a:ext cx="748883" cy="748883"/>
              <a:chOff x="755576" y="1196752"/>
              <a:chExt cx="936104" cy="936104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59673" y="1196752"/>
                <a:ext cx="932007" cy="9361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Rectangle 201"/>
              <p:cNvSpPr/>
              <p:nvPr/>
            </p:nvSpPr>
            <p:spPr>
              <a:xfrm>
                <a:off x="755576" y="1196752"/>
                <a:ext cx="936104" cy="9361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3866778" y="483027"/>
              <a:ext cx="1440160" cy="576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300192" y="1859225"/>
              <a:ext cx="1008112" cy="806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3131840" y="3809292"/>
              <a:ext cx="1334244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458357" y="3817918"/>
              <a:ext cx="0" cy="1368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4520116" y="1052736"/>
              <a:ext cx="0" cy="413395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520116" y="2202899"/>
              <a:ext cx="1780076" cy="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672516" y="2355299"/>
              <a:ext cx="16276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677782" y="1059090"/>
              <a:ext cx="0" cy="5220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reeform 181"/>
            <p:cNvSpPr>
              <a:spLocks noChangeAspect="1"/>
            </p:cNvSpPr>
            <p:nvPr/>
          </p:nvSpPr>
          <p:spPr>
            <a:xfrm>
              <a:off x="4474581" y="4725144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Freeform 182"/>
            <p:cNvSpPr>
              <a:spLocks noChangeAspect="1"/>
            </p:cNvSpPr>
            <p:nvPr/>
          </p:nvSpPr>
          <p:spPr>
            <a:xfrm>
              <a:off x="4474581" y="3162022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Freeform 183"/>
            <p:cNvSpPr>
              <a:spLocks noChangeAspect="1"/>
            </p:cNvSpPr>
            <p:nvPr/>
          </p:nvSpPr>
          <p:spPr>
            <a:xfrm>
              <a:off x="4471416" y="1504975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Freeform 184"/>
            <p:cNvSpPr>
              <a:spLocks noChangeAspect="1"/>
            </p:cNvSpPr>
            <p:nvPr/>
          </p:nvSpPr>
          <p:spPr>
            <a:xfrm flipH="1" flipV="1">
              <a:off x="4409951" y="4509120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Freeform 185"/>
            <p:cNvSpPr>
              <a:spLocks noChangeAspect="1"/>
            </p:cNvSpPr>
            <p:nvPr/>
          </p:nvSpPr>
          <p:spPr>
            <a:xfrm rot="5400000">
              <a:off x="3549601" y="3774752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Freeform 186"/>
            <p:cNvSpPr>
              <a:spLocks noChangeAspect="1"/>
            </p:cNvSpPr>
            <p:nvPr/>
          </p:nvSpPr>
          <p:spPr>
            <a:xfrm rot="5400000">
              <a:off x="5644118" y="2166193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Freeform 187"/>
            <p:cNvSpPr>
              <a:spLocks noChangeAspect="1"/>
            </p:cNvSpPr>
            <p:nvPr/>
          </p:nvSpPr>
          <p:spPr>
            <a:xfrm rot="5400000">
              <a:off x="5634593" y="2318593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reeform 188"/>
            <p:cNvSpPr>
              <a:spLocks noChangeAspect="1"/>
            </p:cNvSpPr>
            <p:nvPr/>
          </p:nvSpPr>
          <p:spPr>
            <a:xfrm>
              <a:off x="4631244" y="5867747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reeform 189"/>
            <p:cNvSpPr>
              <a:spLocks noChangeAspect="1"/>
            </p:cNvSpPr>
            <p:nvPr/>
          </p:nvSpPr>
          <p:spPr>
            <a:xfrm>
              <a:off x="4630291" y="4609703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eform 190"/>
            <p:cNvSpPr>
              <a:spLocks noChangeAspect="1"/>
            </p:cNvSpPr>
            <p:nvPr/>
          </p:nvSpPr>
          <p:spPr>
            <a:xfrm>
              <a:off x="4628569" y="3162111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eform 191"/>
            <p:cNvSpPr>
              <a:spLocks noChangeAspect="1"/>
            </p:cNvSpPr>
            <p:nvPr/>
          </p:nvSpPr>
          <p:spPr>
            <a:xfrm>
              <a:off x="4633342" y="1503834"/>
              <a:ext cx="94297" cy="65723"/>
            </a:xfrm>
            <a:custGeom>
              <a:avLst/>
              <a:gdLst>
                <a:gd name="connsiteX0" fmla="*/ 0 w 314325"/>
                <a:gd name="connsiteY0" fmla="*/ 219075 h 219075"/>
                <a:gd name="connsiteX1" fmla="*/ 161925 w 314325"/>
                <a:gd name="connsiteY1" fmla="*/ 0 h 219075"/>
                <a:gd name="connsiteX2" fmla="*/ 314325 w 314325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219075">
                  <a:moveTo>
                    <a:pt x="0" y="219075"/>
                  </a:moveTo>
                  <a:lnTo>
                    <a:pt x="161925" y="0"/>
                  </a:lnTo>
                  <a:lnTo>
                    <a:pt x="314325" y="21907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92080" y="5301208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Stage</a:t>
              </a:r>
              <a:endParaRPr lang="en-GB" sz="22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874286" y="4857542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Sample</a:t>
              </a:r>
              <a:endParaRPr lang="en-GB" sz="22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989984" y="3710746"/>
              <a:ext cx="16561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err="1" smtClean="0"/>
                <a:t>Beamsplitter</a:t>
              </a:r>
              <a:endParaRPr lang="en-GB" sz="22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522264" y="2047026"/>
              <a:ext cx="16561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err="1" smtClean="0"/>
                <a:t>Beamsplitter</a:t>
              </a:r>
              <a:endParaRPr lang="en-GB" sz="2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904148" y="2589515"/>
              <a:ext cx="18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Spectrometer</a:t>
              </a:r>
              <a:endParaRPr lang="en-GB" sz="2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052602" y="109290"/>
              <a:ext cx="10685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Camera</a:t>
              </a:r>
              <a:endParaRPr lang="en-GB" sz="2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707446" y="3542064"/>
              <a:ext cx="151216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>
                  <a:solidFill>
                    <a:srgbClr val="0070C0"/>
                  </a:solidFill>
                </a:rPr>
                <a:t>Reflection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696638" y="6150699"/>
              <a:ext cx="19013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>
                  <a:solidFill>
                    <a:srgbClr val="FF0000"/>
                  </a:solidFill>
                </a:rPr>
                <a:t>Transmission</a:t>
              </a:r>
              <a:endParaRPr lang="en-GB" sz="25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6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5</cp:revision>
  <dcterms:created xsi:type="dcterms:W3CDTF">2014-07-02T13:32:40Z</dcterms:created>
  <dcterms:modified xsi:type="dcterms:W3CDTF">2014-07-02T14:09:44Z</dcterms:modified>
</cp:coreProperties>
</file>