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640763" cy="100806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990" y="912"/>
      </p:cViewPr>
      <p:guideLst>
        <p:guide orient="horz" pos="3175"/>
        <p:guide pos="27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64" y="3131537"/>
            <a:ext cx="7344647" cy="21608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5712355"/>
            <a:ext cx="6048536" cy="25761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28/03/2015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11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28/03/2015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3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5" y="403695"/>
            <a:ext cx="1944172" cy="860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41" y="403695"/>
            <a:ext cx="5688502" cy="860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28/03/2015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84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28/03/2015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58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6" y="6477737"/>
            <a:ext cx="7344647" cy="200212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6" y="4272601"/>
            <a:ext cx="7344647" cy="2205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28/03/2015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30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40" y="2352148"/>
            <a:ext cx="3816337" cy="6652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95" y="2352148"/>
            <a:ext cx="3816337" cy="665274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28/03/2015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91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41" y="2256485"/>
            <a:ext cx="3817838" cy="9403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41" y="3196865"/>
            <a:ext cx="3817838" cy="58080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97" y="2256485"/>
            <a:ext cx="3819337" cy="9403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97" y="3196865"/>
            <a:ext cx="3819337" cy="58080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28/03/2015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08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28/03/2015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26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28/03/2015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51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46" y="401360"/>
            <a:ext cx="2842751" cy="17081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301" y="401369"/>
            <a:ext cx="4830426" cy="86035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46" y="2109464"/>
            <a:ext cx="2842751" cy="68954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28/03/2015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03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1" y="7056442"/>
            <a:ext cx="5184458" cy="833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1" y="900732"/>
            <a:ext cx="5184458" cy="604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1" y="7889490"/>
            <a:ext cx="5184458" cy="11830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9D06-A124-415A-BDD1-3EA8F2C5CFB9}" type="datetimeFigureOut">
              <a:rPr lang="en-GB" smtClean="0"/>
              <a:t>28/03/2015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53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43" y="403702"/>
            <a:ext cx="7776687" cy="1680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43" y="2352148"/>
            <a:ext cx="7776687" cy="665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9" y="9343248"/>
            <a:ext cx="2016178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39D06-A124-415A-BDD1-3EA8F2C5CFB9}" type="datetimeFigureOut">
              <a:rPr lang="en-GB" smtClean="0"/>
              <a:t>28/03/2015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6" y="9343248"/>
            <a:ext cx="273624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9" y="9343248"/>
            <a:ext cx="2016178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E86C-95C9-47BC-BD24-14C3221A3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19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 descr="C:\Users\Wendy\Documents\wwn20\Documents\Grating_PRL\Figures_v2\417_CHPI_Ag_OscF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90" y="1019898"/>
            <a:ext cx="5267325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19" descr="C:\Users\Wendy\Documents\wwn20\Documents\Grating_PRL\Figures_v2\417_CHPI+Ag_TM_outPla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120" y="6156856"/>
            <a:ext cx="4356427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17" descr="C:\Users\Wendy\Documents\wwn20\Documents\Grating_PRL\Figures_v2\417_CHPI+Ag_TM_inPlan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3"/>
          <a:stretch/>
        </p:blipFill>
        <p:spPr bwMode="auto">
          <a:xfrm>
            <a:off x="40915" y="6146223"/>
            <a:ext cx="4102460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4" descr="C:\Users\Wendy\Documents\wwn20\Documents\Grating_PRL\Figures_v2\data_for_cambridge\efield_pos4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0" t="52113" r="25697" b="14697"/>
          <a:stretch/>
        </p:blipFill>
        <p:spPr bwMode="auto">
          <a:xfrm>
            <a:off x="5976416" y="99434"/>
            <a:ext cx="2160000" cy="293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5" descr="C:\Users\Wendy\Documents\wwn20\Documents\Grating_PRL\Figures_v2\data_for_cambridge\efield_pos2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4" t="52115" r="25584" b="14696"/>
          <a:stretch/>
        </p:blipFill>
        <p:spPr bwMode="auto">
          <a:xfrm>
            <a:off x="5976416" y="3209535"/>
            <a:ext cx="2160000" cy="293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TextBox 139"/>
          <p:cNvSpPr txBox="1"/>
          <p:nvPr/>
        </p:nvSpPr>
        <p:spPr>
          <a:xfrm>
            <a:off x="-99" y="821004"/>
            <a:ext cx="9057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(a)</a:t>
            </a:r>
            <a:endParaRPr lang="en-GB" sz="35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976416" y="99434"/>
            <a:ext cx="720000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(b)</a:t>
            </a:r>
            <a:endParaRPr lang="en-GB" sz="3500" dirty="0"/>
          </a:p>
        </p:txBody>
      </p:sp>
      <p:sp>
        <p:nvSpPr>
          <p:cNvPr id="142" name="TextBox 141"/>
          <p:cNvSpPr txBox="1"/>
          <p:nvPr/>
        </p:nvSpPr>
        <p:spPr>
          <a:xfrm>
            <a:off x="5976416" y="3209535"/>
            <a:ext cx="720000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(c)</a:t>
            </a:r>
            <a:endParaRPr lang="en-GB" sz="3500" dirty="0"/>
          </a:p>
        </p:txBody>
      </p:sp>
      <p:sp>
        <p:nvSpPr>
          <p:cNvPr id="143" name="Oval 142"/>
          <p:cNvSpPr/>
          <p:nvPr/>
        </p:nvSpPr>
        <p:spPr>
          <a:xfrm>
            <a:off x="4395663" y="186515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val 143"/>
          <p:cNvSpPr/>
          <p:nvPr/>
        </p:nvSpPr>
        <p:spPr>
          <a:xfrm>
            <a:off x="3216750" y="345639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5" name="Straight Arrow Connector 144"/>
          <p:cNvCxnSpPr>
            <a:stCxn id="143" idx="7"/>
          </p:cNvCxnSpPr>
          <p:nvPr/>
        </p:nvCxnSpPr>
        <p:spPr>
          <a:xfrm flipV="1">
            <a:off x="4487847" y="976549"/>
            <a:ext cx="1463055" cy="90441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4" idx="6"/>
          </p:cNvCxnSpPr>
          <p:nvPr/>
        </p:nvCxnSpPr>
        <p:spPr>
          <a:xfrm>
            <a:off x="3324750" y="3510390"/>
            <a:ext cx="2601195" cy="36841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2736205" y="9084794"/>
            <a:ext cx="10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8" name="Group 147"/>
          <p:cNvGrpSpPr/>
          <p:nvPr/>
        </p:nvGrpSpPr>
        <p:grpSpPr>
          <a:xfrm>
            <a:off x="2873203" y="8612636"/>
            <a:ext cx="727098" cy="477054"/>
            <a:chOff x="5954545" y="4157032"/>
            <a:chExt cx="727098" cy="477054"/>
          </a:xfrm>
        </p:grpSpPr>
        <p:sp>
          <p:nvSpPr>
            <p:cNvPr id="149" name="Oval 148"/>
            <p:cNvSpPr/>
            <p:nvPr/>
          </p:nvSpPr>
          <p:spPr>
            <a:xfrm>
              <a:off x="6115935" y="4338815"/>
              <a:ext cx="463720" cy="200055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Oval 149"/>
            <p:cNvSpPr/>
            <p:nvPr/>
          </p:nvSpPr>
          <p:spPr>
            <a:xfrm>
              <a:off x="6010702" y="433728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Oval 150"/>
            <p:cNvSpPr/>
            <p:nvPr/>
          </p:nvSpPr>
          <p:spPr>
            <a:xfrm>
              <a:off x="6493978" y="432948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954545" y="4231161"/>
              <a:ext cx="271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+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446193" y="4157032"/>
              <a:ext cx="2354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>
                  <a:solidFill>
                    <a:srgbClr val="000099"/>
                  </a:solidFill>
                </a:rPr>
                <a:t>-</a:t>
              </a:r>
            </a:p>
          </p:txBody>
        </p:sp>
      </p:grpSp>
      <p:sp>
        <p:nvSpPr>
          <p:cNvPr id="154" name="Rectangle 153"/>
          <p:cNvSpPr/>
          <p:nvPr/>
        </p:nvSpPr>
        <p:spPr>
          <a:xfrm>
            <a:off x="6099435" y="9084794"/>
            <a:ext cx="10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5" name="Group 154"/>
          <p:cNvGrpSpPr/>
          <p:nvPr/>
        </p:nvGrpSpPr>
        <p:grpSpPr>
          <a:xfrm rot="5400000">
            <a:off x="6225482" y="8595462"/>
            <a:ext cx="903826" cy="369332"/>
            <a:chOff x="5952062" y="4229918"/>
            <a:chExt cx="903826" cy="369332"/>
          </a:xfrm>
        </p:grpSpPr>
        <p:sp>
          <p:nvSpPr>
            <p:cNvPr id="156" name="Oval 155"/>
            <p:cNvSpPr/>
            <p:nvPr/>
          </p:nvSpPr>
          <p:spPr>
            <a:xfrm>
              <a:off x="6115935" y="4317549"/>
              <a:ext cx="463720" cy="200055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Oval 156"/>
            <p:cNvSpPr/>
            <p:nvPr/>
          </p:nvSpPr>
          <p:spPr>
            <a:xfrm>
              <a:off x="6010702" y="433728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/>
            <p:cNvSpPr/>
            <p:nvPr/>
          </p:nvSpPr>
          <p:spPr>
            <a:xfrm>
              <a:off x="6493978" y="432948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952062" y="4229918"/>
              <a:ext cx="271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+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 rot="5400000">
              <a:off x="6499636" y="4157033"/>
              <a:ext cx="2354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>
                  <a:solidFill>
                    <a:srgbClr val="000099"/>
                  </a:solidFill>
                </a:rPr>
                <a:t>-</a:t>
              </a:r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791989" y="6313623"/>
            <a:ext cx="9057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(d)</a:t>
            </a:r>
            <a:endParaRPr lang="en-GB" sz="35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164490" y="6313623"/>
            <a:ext cx="9057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 smtClean="0"/>
              <a:t>(e)</a:t>
            </a:r>
            <a:endParaRPr lang="en-GB" sz="3500" dirty="0"/>
          </a:p>
        </p:txBody>
      </p:sp>
      <p:pic>
        <p:nvPicPr>
          <p:cNvPr id="163" name="Picture 2" descr="C:\Users\Wendy\Documents\wwn20\Documents\Grating_PRL\Figures_v2\data_for_cambridge\Scale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8" t="10182" r="69207" b="21918"/>
          <a:stretch/>
        </p:blipFill>
        <p:spPr bwMode="auto">
          <a:xfrm>
            <a:off x="7315200" y="7140466"/>
            <a:ext cx="1305391" cy="179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/>
          <p:cNvCxnSpPr/>
          <p:nvPr/>
        </p:nvCxnSpPr>
        <p:spPr>
          <a:xfrm flipH="1" flipV="1">
            <a:off x="7546441" y="1841967"/>
            <a:ext cx="287836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7534566" y="4956588"/>
            <a:ext cx="287836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6294654" y="1841967"/>
            <a:ext cx="287836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V="1">
            <a:off x="6282779" y="4956588"/>
            <a:ext cx="287836" cy="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17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32</cp:revision>
  <dcterms:created xsi:type="dcterms:W3CDTF">2013-09-20T15:42:22Z</dcterms:created>
  <dcterms:modified xsi:type="dcterms:W3CDTF">2015-03-28T00:45:15Z</dcterms:modified>
</cp:coreProperties>
</file>