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21850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292" y="-882"/>
      </p:cViewPr>
      <p:guideLst>
        <p:guide orient="horz" pos="2608"/>
        <p:guide pos="30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39" y="2572305"/>
            <a:ext cx="8263573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82" y="4692239"/>
            <a:ext cx="6805295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9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6024" y="174438"/>
            <a:ext cx="2584052" cy="37089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861" y="174438"/>
            <a:ext cx="7590133" cy="37089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1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5320939"/>
            <a:ext cx="8263573" cy="16445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59" y="3509589"/>
            <a:ext cx="8263573" cy="18113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859" y="1013969"/>
            <a:ext cx="5087094" cy="28693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2984" y="1013969"/>
            <a:ext cx="5087094" cy="28693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331615"/>
            <a:ext cx="8749665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853514"/>
            <a:ext cx="4295507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3" y="2625959"/>
            <a:ext cx="4295507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70" y="1853514"/>
            <a:ext cx="4297193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70" y="2625959"/>
            <a:ext cx="4297193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5" y="329684"/>
            <a:ext cx="3198421" cy="14030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7" y="329686"/>
            <a:ext cx="5434786" cy="70670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5" y="1732752"/>
            <a:ext cx="3198421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6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4" y="5796294"/>
            <a:ext cx="5833110" cy="684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4" y="739869"/>
            <a:ext cx="5833110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4" y="6480577"/>
            <a:ext cx="5833110" cy="9717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5" y="331615"/>
            <a:ext cx="8749665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5" y="1932106"/>
            <a:ext cx="8749665" cy="546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4" y="7674720"/>
            <a:ext cx="226843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5B6F-78E1-4637-9023-649F366F8102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6" y="7674720"/>
            <a:ext cx="307858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8" y="7674720"/>
            <a:ext cx="226843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4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Silicon Production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34" y="3459180"/>
            <a:ext cx="9819831" cy="482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upload.wikimedia.org/wikipedia/commons/b/bf/Replica-of-first-transis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0" y="-5506"/>
            <a:ext cx="3816424" cy="341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89524" y="29691"/>
            <a:ext cx="612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397" y="3555444"/>
            <a:ext cx="612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9921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2014-06-27T12:27:58Z</dcterms:created>
  <dcterms:modified xsi:type="dcterms:W3CDTF">2014-07-14T22:36:15Z</dcterms:modified>
</cp:coreProperties>
</file>