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7921625"/>
  <p:notesSz cx="6858000" cy="9144000"/>
  <p:defaultTextStyle>
    <a:defPPr>
      <a:defRPr lang="en-US"/>
    </a:defPPr>
    <a:lvl1pPr marL="0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48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097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646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195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743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292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840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390" algn="l" defTabSz="77909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412" y="-684"/>
      </p:cViewPr>
      <p:guideLst>
        <p:guide orient="horz" pos="2496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2460841"/>
            <a:ext cx="5508149" cy="1698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8" y="4488924"/>
            <a:ext cx="4536123" cy="20244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1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9" y="317234"/>
            <a:ext cx="1458040" cy="67590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0" y="317234"/>
            <a:ext cx="4266116" cy="67590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1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5090379"/>
            <a:ext cx="5508149" cy="157332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3357530"/>
            <a:ext cx="5508149" cy="173285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5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0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6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7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2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3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0" y="1848381"/>
            <a:ext cx="2862077" cy="52279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1" y="1848381"/>
            <a:ext cx="2862077" cy="52279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773197"/>
            <a:ext cx="2863203" cy="7389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48" indent="0">
              <a:buNone/>
              <a:defRPr sz="1700" b="1"/>
            </a:lvl2pPr>
            <a:lvl3pPr marL="779097" indent="0">
              <a:buNone/>
              <a:defRPr sz="1500" b="1"/>
            </a:lvl3pPr>
            <a:lvl4pPr marL="1168646" indent="0">
              <a:buNone/>
              <a:defRPr sz="1400" b="1"/>
            </a:lvl4pPr>
            <a:lvl5pPr marL="1558195" indent="0">
              <a:buNone/>
              <a:defRPr sz="1400" b="1"/>
            </a:lvl5pPr>
            <a:lvl6pPr marL="1947743" indent="0">
              <a:buNone/>
              <a:defRPr sz="1400" b="1"/>
            </a:lvl6pPr>
            <a:lvl7pPr marL="2337292" indent="0">
              <a:buNone/>
              <a:defRPr sz="1400" b="1"/>
            </a:lvl7pPr>
            <a:lvl8pPr marL="2726840" indent="0">
              <a:buNone/>
              <a:defRPr sz="1400" b="1"/>
            </a:lvl8pPr>
            <a:lvl9pPr marL="311639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9" y="2512183"/>
            <a:ext cx="2863203" cy="456410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1773197"/>
            <a:ext cx="2864328" cy="73898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48" indent="0">
              <a:buNone/>
              <a:defRPr sz="1700" b="1"/>
            </a:lvl2pPr>
            <a:lvl3pPr marL="779097" indent="0">
              <a:buNone/>
              <a:defRPr sz="1500" b="1"/>
            </a:lvl3pPr>
            <a:lvl4pPr marL="1168646" indent="0">
              <a:buNone/>
              <a:defRPr sz="1400" b="1"/>
            </a:lvl4pPr>
            <a:lvl5pPr marL="1558195" indent="0">
              <a:buNone/>
              <a:defRPr sz="1400" b="1"/>
            </a:lvl5pPr>
            <a:lvl6pPr marL="1947743" indent="0">
              <a:buNone/>
              <a:defRPr sz="1400" b="1"/>
            </a:lvl6pPr>
            <a:lvl7pPr marL="2337292" indent="0">
              <a:buNone/>
              <a:defRPr sz="1400" b="1"/>
            </a:lvl7pPr>
            <a:lvl8pPr marL="2726840" indent="0">
              <a:buNone/>
              <a:defRPr sz="1400" b="1"/>
            </a:lvl8pPr>
            <a:lvl9pPr marL="311639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2512183"/>
            <a:ext cx="2864328" cy="456410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0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315401"/>
            <a:ext cx="2131933" cy="134227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1" y="315403"/>
            <a:ext cx="3622598" cy="676088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09" y="1657677"/>
            <a:ext cx="2131933" cy="5418611"/>
          </a:xfrm>
        </p:spPr>
        <p:txBody>
          <a:bodyPr/>
          <a:lstStyle>
            <a:lvl1pPr marL="0" indent="0">
              <a:buNone/>
              <a:defRPr sz="1200"/>
            </a:lvl1pPr>
            <a:lvl2pPr marL="389548" indent="0">
              <a:buNone/>
              <a:defRPr sz="1000"/>
            </a:lvl2pPr>
            <a:lvl3pPr marL="779097" indent="0">
              <a:buNone/>
              <a:defRPr sz="800"/>
            </a:lvl3pPr>
            <a:lvl4pPr marL="1168646" indent="0">
              <a:buNone/>
              <a:defRPr sz="800"/>
            </a:lvl4pPr>
            <a:lvl5pPr marL="1558195" indent="0">
              <a:buNone/>
              <a:defRPr sz="800"/>
            </a:lvl5pPr>
            <a:lvl6pPr marL="1947743" indent="0">
              <a:buNone/>
              <a:defRPr sz="800"/>
            </a:lvl6pPr>
            <a:lvl7pPr marL="2337292" indent="0">
              <a:buNone/>
              <a:defRPr sz="800"/>
            </a:lvl7pPr>
            <a:lvl8pPr marL="2726840" indent="0">
              <a:buNone/>
              <a:defRPr sz="800"/>
            </a:lvl8pPr>
            <a:lvl9pPr marL="31163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1" y="5545138"/>
            <a:ext cx="3888105" cy="65463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1" y="707812"/>
            <a:ext cx="3888105" cy="4752975"/>
          </a:xfrm>
        </p:spPr>
        <p:txBody>
          <a:bodyPr/>
          <a:lstStyle>
            <a:lvl1pPr marL="0" indent="0">
              <a:buNone/>
              <a:defRPr sz="2700"/>
            </a:lvl1pPr>
            <a:lvl2pPr marL="389548" indent="0">
              <a:buNone/>
              <a:defRPr sz="2400"/>
            </a:lvl2pPr>
            <a:lvl3pPr marL="779097" indent="0">
              <a:buNone/>
              <a:defRPr sz="2000"/>
            </a:lvl3pPr>
            <a:lvl4pPr marL="1168646" indent="0">
              <a:buNone/>
              <a:defRPr sz="1700"/>
            </a:lvl4pPr>
            <a:lvl5pPr marL="1558195" indent="0">
              <a:buNone/>
              <a:defRPr sz="1700"/>
            </a:lvl5pPr>
            <a:lvl6pPr marL="1947743" indent="0">
              <a:buNone/>
              <a:defRPr sz="1700"/>
            </a:lvl6pPr>
            <a:lvl7pPr marL="2337292" indent="0">
              <a:buNone/>
              <a:defRPr sz="1700"/>
            </a:lvl7pPr>
            <a:lvl8pPr marL="2726840" indent="0">
              <a:buNone/>
              <a:defRPr sz="1700"/>
            </a:lvl8pPr>
            <a:lvl9pPr marL="3116390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1" y="6199777"/>
            <a:ext cx="3888105" cy="929692"/>
          </a:xfrm>
        </p:spPr>
        <p:txBody>
          <a:bodyPr/>
          <a:lstStyle>
            <a:lvl1pPr marL="0" indent="0">
              <a:buNone/>
              <a:defRPr sz="1200"/>
            </a:lvl1pPr>
            <a:lvl2pPr marL="389548" indent="0">
              <a:buNone/>
              <a:defRPr sz="1000"/>
            </a:lvl2pPr>
            <a:lvl3pPr marL="779097" indent="0">
              <a:buNone/>
              <a:defRPr sz="800"/>
            </a:lvl3pPr>
            <a:lvl4pPr marL="1168646" indent="0">
              <a:buNone/>
              <a:defRPr sz="800"/>
            </a:lvl4pPr>
            <a:lvl5pPr marL="1558195" indent="0">
              <a:buNone/>
              <a:defRPr sz="800"/>
            </a:lvl5pPr>
            <a:lvl6pPr marL="1947743" indent="0">
              <a:buNone/>
              <a:defRPr sz="800"/>
            </a:lvl6pPr>
            <a:lvl7pPr marL="2337292" indent="0">
              <a:buNone/>
              <a:defRPr sz="800"/>
            </a:lvl7pPr>
            <a:lvl8pPr marL="2726840" indent="0">
              <a:buNone/>
              <a:defRPr sz="800"/>
            </a:lvl8pPr>
            <a:lvl9pPr marL="311639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10" y="317236"/>
            <a:ext cx="5832158" cy="1320272"/>
          </a:xfrm>
          <a:prstGeom prst="rect">
            <a:avLst/>
          </a:prstGeom>
        </p:spPr>
        <p:txBody>
          <a:bodyPr vert="horz" lIns="77910" tIns="38955" rIns="77910" bIns="389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1848381"/>
            <a:ext cx="5832158" cy="5227907"/>
          </a:xfrm>
          <a:prstGeom prst="rect">
            <a:avLst/>
          </a:prstGeom>
        </p:spPr>
        <p:txBody>
          <a:bodyPr vert="horz" lIns="77910" tIns="38955" rIns="77910" bIns="389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7342174"/>
            <a:ext cx="1512041" cy="421754"/>
          </a:xfrm>
          <a:prstGeom prst="rect">
            <a:avLst/>
          </a:prstGeom>
        </p:spPr>
        <p:txBody>
          <a:bodyPr vert="horz" lIns="77910" tIns="38955" rIns="77910" bIns="3895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8F2F-320D-429B-B01C-1B19940C3A96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0" y="7342174"/>
            <a:ext cx="2052056" cy="421754"/>
          </a:xfrm>
          <a:prstGeom prst="rect">
            <a:avLst/>
          </a:prstGeom>
        </p:spPr>
        <p:txBody>
          <a:bodyPr vert="horz" lIns="77910" tIns="38955" rIns="77910" bIns="3895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6" y="7342174"/>
            <a:ext cx="1512041" cy="421754"/>
          </a:xfrm>
          <a:prstGeom prst="rect">
            <a:avLst/>
          </a:prstGeom>
        </p:spPr>
        <p:txBody>
          <a:bodyPr vert="horz" lIns="77910" tIns="38955" rIns="77910" bIns="3895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5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097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61" indent="-292161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16" indent="-243468" algn="l" defTabSz="779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72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420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68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518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66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15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163" indent="-194775" algn="l" defTabSz="779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48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97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46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95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743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92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840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390" algn="l" defTabSz="77909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8" y="4475999"/>
            <a:ext cx="5832000" cy="36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394112" y="68326"/>
            <a:ext cx="5832648" cy="4587602"/>
            <a:chOff x="107504" y="188641"/>
            <a:chExt cx="5832648" cy="4587602"/>
          </a:xfrm>
        </p:grpSpPr>
        <p:pic>
          <p:nvPicPr>
            <p:cNvPr id="52" name="Picture 2" descr="http://www.rsc.org/ej/JM/2010/b922385a/b922385a-f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88641"/>
              <a:ext cx="5832648" cy="458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412551" y="793512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Pentacene</a:t>
              </a:r>
              <a:endParaRPr lang="en-GB" sz="13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14847" y="793512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Tetracene</a:t>
              </a:r>
              <a:endParaRPr lang="en-GB" sz="13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126" y="2494904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Rubrene</a:t>
              </a:r>
              <a:endParaRPr lang="en-GB" sz="13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9499" y="2494904"/>
              <a:ext cx="144016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TIPS-</a:t>
              </a:r>
              <a:r>
                <a:rPr lang="en-GB" sz="1300" dirty="0" err="1" smtClean="0"/>
                <a:t>pentacene</a:t>
              </a:r>
              <a:endParaRPr lang="en-GB" sz="13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60424" y="3322872"/>
              <a:ext cx="172819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T6 (</a:t>
              </a:r>
              <a:r>
                <a:rPr lang="en-GB" sz="1300" dirty="0" err="1" smtClean="0"/>
                <a:t>sexthiophene</a:t>
              </a:r>
              <a:r>
                <a:rPr lang="en-GB" sz="1300" dirty="0" smtClean="0"/>
                <a:t>)</a:t>
              </a:r>
              <a:endParaRPr lang="en-GB" sz="13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06046" y="4214264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DH-</a:t>
              </a:r>
              <a:r>
                <a:rPr lang="en-GB" sz="1300" dirty="0" err="1" smtClean="0"/>
                <a:t>nT</a:t>
              </a:r>
              <a:endParaRPr lang="en-GB" sz="13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18399" y="1097439"/>
              <a:ext cx="158400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Perfluoro-Pentacene</a:t>
              </a:r>
              <a:endParaRPr lang="en-GB" sz="13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48267" y="1171269"/>
              <a:ext cx="115200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Fullerene (C</a:t>
              </a:r>
              <a:r>
                <a:rPr lang="en-GB" sz="1300" baseline="-25000" dirty="0" smtClean="0"/>
                <a:t>60</a:t>
              </a:r>
              <a:r>
                <a:rPr lang="en-GB" sz="1300" dirty="0" smtClean="0"/>
                <a:t>)</a:t>
              </a:r>
              <a:endParaRPr lang="en-GB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30667" y="2041798"/>
              <a:ext cx="648000" cy="21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PTCDI</a:t>
              </a:r>
              <a:endParaRPr lang="en-GB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417" y="2730092"/>
              <a:ext cx="75433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DFHn</a:t>
              </a:r>
              <a:r>
                <a:rPr lang="en-GB" sz="1300" dirty="0" smtClean="0"/>
                <a:t>-T</a:t>
              </a:r>
              <a:endParaRPr lang="en-GB" sz="13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43367" y="4385767"/>
              <a:ext cx="75433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F</a:t>
              </a:r>
              <a:r>
                <a:rPr lang="en-GB" sz="1300" baseline="-25000" dirty="0" smtClean="0"/>
                <a:t>16</a:t>
              </a:r>
              <a:r>
                <a:rPr lang="en-GB" sz="1300" dirty="0" smtClean="0"/>
                <a:t>CuPc</a:t>
              </a:r>
              <a:endParaRPr lang="en-GB" sz="13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-95127" y="-27384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95127" y="4644256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835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2014-06-27T12:41:33Z</dcterms:created>
  <dcterms:modified xsi:type="dcterms:W3CDTF">2014-07-14T22:48:12Z</dcterms:modified>
</cp:coreProperties>
</file>