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0801350"/>
  <p:notesSz cx="6858000" cy="9144000"/>
  <p:defaultTextStyle>
    <a:defPPr>
      <a:defRPr lang="en-US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A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0" y="-168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3355420"/>
            <a:ext cx="9181148" cy="2315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6" y="6120767"/>
            <a:ext cx="7560945" cy="2760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432556"/>
            <a:ext cx="2430304" cy="9216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0" y="432556"/>
            <a:ext cx="7110889" cy="9216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0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6940868"/>
            <a:ext cx="9181148" cy="2145268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4578074"/>
            <a:ext cx="9181148" cy="236279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3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2520317"/>
            <a:ext cx="4770596" cy="712839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2520317"/>
            <a:ext cx="4770596" cy="712839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1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2417804"/>
            <a:ext cx="4772472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3425429"/>
            <a:ext cx="4772472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9" y="2417804"/>
            <a:ext cx="4774347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9" y="3425429"/>
            <a:ext cx="4774347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01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7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430055"/>
            <a:ext cx="3553570" cy="183022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30056"/>
            <a:ext cx="6038255" cy="921865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2260283"/>
            <a:ext cx="3553570" cy="7388424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0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7560945"/>
            <a:ext cx="6480810" cy="89261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965121"/>
            <a:ext cx="6480810" cy="6480810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8453558"/>
            <a:ext cx="6480810" cy="1267658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4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1" y="432556"/>
            <a:ext cx="9721215" cy="1800225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1" y="2520317"/>
            <a:ext cx="9721215" cy="7128392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5289-16AC-4AFB-8219-73E3F0F4732F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10011252"/>
            <a:ext cx="3420428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1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C2A1-5B1D-4C37-865C-9C20C8FD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3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7" descr="C:\Users\Wendy\Documents\wwn20\Thesis\Chapter3\Figures\grating_pl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3" y="6671127"/>
            <a:ext cx="6343200" cy="40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2" name="Group 211"/>
          <p:cNvGrpSpPr>
            <a:grpSpLocks noChangeAspect="1"/>
          </p:cNvGrpSpPr>
          <p:nvPr/>
        </p:nvGrpSpPr>
        <p:grpSpPr>
          <a:xfrm>
            <a:off x="3043767" y="217326"/>
            <a:ext cx="3960000" cy="2145311"/>
            <a:chOff x="1433701" y="260648"/>
            <a:chExt cx="5760640" cy="3120798"/>
          </a:xfrm>
        </p:grpSpPr>
        <p:grpSp>
          <p:nvGrpSpPr>
            <p:cNvPr id="213" name="Group 212"/>
            <p:cNvGrpSpPr/>
            <p:nvPr/>
          </p:nvGrpSpPr>
          <p:grpSpPr>
            <a:xfrm>
              <a:off x="1433701" y="260648"/>
              <a:ext cx="5760640" cy="3120798"/>
              <a:chOff x="1433701" y="-531208"/>
              <a:chExt cx="5760640" cy="3120798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1433701" y="1585455"/>
                <a:ext cx="5760640" cy="1004135"/>
                <a:chOff x="1360079" y="4626589"/>
                <a:chExt cx="5434320" cy="1004135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1360079" y="4626589"/>
                  <a:ext cx="585064" cy="5751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2514557" y="4626589"/>
                  <a:ext cx="719999" cy="5751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3780936" y="4626589"/>
                  <a:ext cx="719999" cy="5751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5036021" y="4626589"/>
                  <a:ext cx="719999" cy="5751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6271166" y="4626589"/>
                  <a:ext cx="523233" cy="57515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1360079" y="5160251"/>
                  <a:ext cx="5434320" cy="47047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17" name="Straight Connector 216"/>
              <p:cNvCxnSpPr/>
              <p:nvPr/>
            </p:nvCxnSpPr>
            <p:spPr>
              <a:xfrm>
                <a:off x="4355976" y="-531208"/>
                <a:ext cx="0" cy="208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rot="2100000">
                <a:off x="4938610" y="-332753"/>
                <a:ext cx="0" cy="20882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 rot="-600000">
                <a:off x="4153742" y="-494064"/>
                <a:ext cx="0" cy="208823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rot="4800000">
                <a:off x="5392962" y="341228"/>
                <a:ext cx="0" cy="20882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rot="-3300000">
                <a:off x="3484439" y="-64692"/>
                <a:ext cx="0" cy="2088232"/>
              </a:xfrm>
              <a:prstGeom prst="straightConnector1">
                <a:avLst/>
              </a:prstGeom>
              <a:ln w="28575">
                <a:solidFill>
                  <a:srgbClr val="4AFF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 rot="-2100000">
                <a:off x="3757096" y="-321100"/>
                <a:ext cx="0" cy="20882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Pie 93"/>
            <p:cNvSpPr/>
            <p:nvPr/>
          </p:nvSpPr>
          <p:spPr>
            <a:xfrm rot="2912400" flipV="1">
              <a:off x="4192097" y="1886918"/>
              <a:ext cx="91923" cy="205500"/>
            </a:xfrm>
            <a:custGeom>
              <a:avLst/>
              <a:gdLst>
                <a:gd name="connsiteX0" fmla="*/ 95388 w 792000"/>
                <a:gd name="connsiteY0" fmla="*/ 653776 h 792000"/>
                <a:gd name="connsiteX1" fmla="*/ 3465 w 792000"/>
                <a:gd name="connsiteY1" fmla="*/ 448276 h 792000"/>
                <a:gd name="connsiteX2" fmla="*/ 396000 w 792000"/>
                <a:gd name="connsiteY2" fmla="*/ 396000 h 792000"/>
                <a:gd name="connsiteX3" fmla="*/ 95388 w 792000"/>
                <a:gd name="connsiteY3" fmla="*/ 653776 h 792000"/>
                <a:gd name="connsiteX0" fmla="*/ 392535 w 483975"/>
                <a:gd name="connsiteY0" fmla="*/ 0 h 257776"/>
                <a:gd name="connsiteX1" fmla="*/ 91923 w 483975"/>
                <a:gd name="connsiteY1" fmla="*/ 257776 h 257776"/>
                <a:gd name="connsiteX2" fmla="*/ 0 w 483975"/>
                <a:gd name="connsiteY2" fmla="*/ 52276 h 257776"/>
                <a:gd name="connsiteX3" fmla="*/ 483975 w 483975"/>
                <a:gd name="connsiteY3" fmla="*/ 91440 h 257776"/>
                <a:gd name="connsiteX0" fmla="*/ 392535 w 392535"/>
                <a:gd name="connsiteY0" fmla="*/ 0 h 257776"/>
                <a:gd name="connsiteX1" fmla="*/ 91923 w 392535"/>
                <a:gd name="connsiteY1" fmla="*/ 257776 h 257776"/>
                <a:gd name="connsiteX2" fmla="*/ 0 w 392535"/>
                <a:gd name="connsiteY2" fmla="*/ 52276 h 257776"/>
                <a:gd name="connsiteX0" fmla="*/ 91923 w 91923"/>
                <a:gd name="connsiteY0" fmla="*/ 205500 h 205500"/>
                <a:gd name="connsiteX1" fmla="*/ 0 w 91923"/>
                <a:gd name="connsiteY1" fmla="*/ 0 h 2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923" h="205500">
                  <a:moveTo>
                    <a:pt x="91923" y="205500"/>
                  </a:moveTo>
                  <a:cubicBezTo>
                    <a:pt x="42046" y="147335"/>
                    <a:pt x="10115" y="75950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Pie 98"/>
            <p:cNvSpPr/>
            <p:nvPr/>
          </p:nvSpPr>
          <p:spPr>
            <a:xfrm rot="18687600" flipH="1" flipV="1">
              <a:off x="4443895" y="1746326"/>
              <a:ext cx="117794" cy="267868"/>
            </a:xfrm>
            <a:custGeom>
              <a:avLst/>
              <a:gdLst>
                <a:gd name="connsiteX0" fmla="*/ 121403 w 1008000"/>
                <a:gd name="connsiteY0" fmla="*/ 832079 h 1008000"/>
                <a:gd name="connsiteX1" fmla="*/ 3609 w 1008000"/>
                <a:gd name="connsiteY1" fmla="*/ 564211 h 1008000"/>
                <a:gd name="connsiteX2" fmla="*/ 504000 w 1008000"/>
                <a:gd name="connsiteY2" fmla="*/ 504000 h 1008000"/>
                <a:gd name="connsiteX3" fmla="*/ 121403 w 1008000"/>
                <a:gd name="connsiteY3" fmla="*/ 832079 h 1008000"/>
                <a:gd name="connsiteX0" fmla="*/ 500391 w 591831"/>
                <a:gd name="connsiteY0" fmla="*/ 0 h 328079"/>
                <a:gd name="connsiteX1" fmla="*/ 117794 w 591831"/>
                <a:gd name="connsiteY1" fmla="*/ 328079 h 328079"/>
                <a:gd name="connsiteX2" fmla="*/ 0 w 591831"/>
                <a:gd name="connsiteY2" fmla="*/ 60211 h 328079"/>
                <a:gd name="connsiteX3" fmla="*/ 591831 w 591831"/>
                <a:gd name="connsiteY3" fmla="*/ 91440 h 328079"/>
                <a:gd name="connsiteX0" fmla="*/ 500391 w 500391"/>
                <a:gd name="connsiteY0" fmla="*/ 0 h 328079"/>
                <a:gd name="connsiteX1" fmla="*/ 117794 w 500391"/>
                <a:gd name="connsiteY1" fmla="*/ 328079 h 328079"/>
                <a:gd name="connsiteX2" fmla="*/ 0 w 500391"/>
                <a:gd name="connsiteY2" fmla="*/ 60211 h 328079"/>
                <a:gd name="connsiteX0" fmla="*/ 117794 w 117794"/>
                <a:gd name="connsiteY0" fmla="*/ 267868 h 267868"/>
                <a:gd name="connsiteX1" fmla="*/ 0 w 117794"/>
                <a:gd name="connsiteY1" fmla="*/ 0 h 26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67868">
                  <a:moveTo>
                    <a:pt x="117794" y="267868"/>
                  </a:moveTo>
                  <a:cubicBezTo>
                    <a:pt x="52902" y="192193"/>
                    <a:pt x="11909" y="9897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29" name="Picture 2" descr="C:\Users\Wendy\Documents\wwn20\Thesis\Chapter3\Figures\grating_p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3145"/>
            <a:ext cx="63436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3" descr="C:\Users\Wendy\Documents\wwn20\Thesis\Chapter3\Figures\Grating_phot_a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99" y="2463145"/>
            <a:ext cx="39814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6" descr="C:\Users\Wendy\Documents\wwn20\Thesis\Chapter3\Figures\Grating_plas_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749" y="6568023"/>
            <a:ext cx="3981600" cy="408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Box 231"/>
          <p:cNvSpPr txBox="1"/>
          <p:nvPr/>
        </p:nvSpPr>
        <p:spPr>
          <a:xfrm>
            <a:off x="3499892" y="568871"/>
            <a:ext cx="792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smtClean="0">
                <a:solidFill>
                  <a:srgbClr val="4AFF00"/>
                </a:solidFill>
              </a:rPr>
              <a:t>-2</a:t>
            </a:r>
            <a:endParaRPr lang="en-GB" sz="2700" dirty="0">
              <a:solidFill>
                <a:srgbClr val="4AFF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022923" y="161240"/>
            <a:ext cx="792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err="1" smtClean="0"/>
              <a:t>i</a:t>
            </a:r>
            <a:endParaRPr lang="en-GB" sz="2700" dirty="0"/>
          </a:p>
        </p:txBody>
      </p:sp>
      <p:sp>
        <p:nvSpPr>
          <p:cNvPr id="234" name="TextBox 233"/>
          <p:cNvSpPr txBox="1"/>
          <p:nvPr/>
        </p:nvSpPr>
        <p:spPr>
          <a:xfrm>
            <a:off x="6408787" y="1116360"/>
            <a:ext cx="792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790191" y="162911"/>
            <a:ext cx="9804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smtClean="0"/>
              <a:t>n = 0</a:t>
            </a:r>
            <a:endParaRPr lang="en-GB" sz="2700" dirty="0"/>
          </a:p>
        </p:txBody>
      </p:sp>
      <p:sp>
        <p:nvSpPr>
          <p:cNvPr id="236" name="TextBox 235"/>
          <p:cNvSpPr txBox="1"/>
          <p:nvPr/>
        </p:nvSpPr>
        <p:spPr>
          <a:xfrm>
            <a:off x="4608587" y="-122655"/>
            <a:ext cx="792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smtClean="0">
                <a:solidFill>
                  <a:srgbClr val="0000FF"/>
                </a:solidFill>
              </a:rPr>
              <a:t>-1</a:t>
            </a:r>
            <a:endParaRPr lang="en-GB" sz="2700" dirty="0">
              <a:solidFill>
                <a:srgbClr val="0000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656212" y="90033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endParaRPr lang="en-GB" dirty="0"/>
          </a:p>
        </p:txBody>
      </p:sp>
      <p:sp>
        <p:nvSpPr>
          <p:cNvPr id="238" name="TextBox 237"/>
          <p:cNvSpPr txBox="1"/>
          <p:nvPr/>
        </p:nvSpPr>
        <p:spPr>
          <a:xfrm>
            <a:off x="5047109" y="900336"/>
            <a:ext cx="68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endParaRPr lang="en-GB" dirty="0"/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6109134" y="4252199"/>
            <a:ext cx="5156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6119887" y="8327311"/>
            <a:ext cx="5156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2576263" y="99393"/>
            <a:ext cx="972108" cy="62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(a)</a:t>
            </a:r>
            <a:endParaRPr lang="en-GB" sz="3500" dirty="0"/>
          </a:p>
        </p:txBody>
      </p:sp>
      <p:sp>
        <p:nvSpPr>
          <p:cNvPr id="242" name="TextBox 241"/>
          <p:cNvSpPr txBox="1"/>
          <p:nvPr/>
        </p:nvSpPr>
        <p:spPr>
          <a:xfrm>
            <a:off x="0" y="2710687"/>
            <a:ext cx="972108" cy="62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(b)</a:t>
            </a:r>
            <a:endParaRPr lang="en-GB" sz="3500" dirty="0"/>
          </a:p>
        </p:txBody>
      </p:sp>
      <p:sp>
        <p:nvSpPr>
          <p:cNvPr id="243" name="TextBox 242"/>
          <p:cNvSpPr txBox="1"/>
          <p:nvPr/>
        </p:nvSpPr>
        <p:spPr>
          <a:xfrm>
            <a:off x="0" y="6887151"/>
            <a:ext cx="972108" cy="62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(c)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44496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10</cp:revision>
  <dcterms:created xsi:type="dcterms:W3CDTF">2014-06-12T17:26:42Z</dcterms:created>
  <dcterms:modified xsi:type="dcterms:W3CDTF">2014-07-13T20:06:10Z</dcterms:modified>
</cp:coreProperties>
</file>