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076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4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9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8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0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0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9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72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5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149C-E7E1-4BAF-99D9-88C65FB39FC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5621-C65E-4F2C-BD33-6B271F2C6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3\Figures\Anoma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52" y="276374"/>
            <a:ext cx="5160218" cy="36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ket 4"/>
          <p:cNvSpPr/>
          <p:nvPr/>
        </p:nvSpPr>
        <p:spPr>
          <a:xfrm rot="5400000">
            <a:off x="4340669" y="590532"/>
            <a:ext cx="72008" cy="108012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99106" y="-119907"/>
            <a:ext cx="401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Wood’s anomaly</a:t>
            </a:r>
            <a:endParaRPr lang="en-GB" sz="4000" dirty="0"/>
          </a:p>
        </p:txBody>
      </p:sp>
      <p:sp>
        <p:nvSpPr>
          <p:cNvPr id="7" name="Oval 6"/>
          <p:cNvSpPr/>
          <p:nvPr/>
        </p:nvSpPr>
        <p:spPr>
          <a:xfrm>
            <a:off x="3806039" y="1192722"/>
            <a:ext cx="313350" cy="15580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067944" y="1177226"/>
            <a:ext cx="720080" cy="683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927395" y="4607424"/>
            <a:ext cx="1870160" cy="2110962"/>
            <a:chOff x="927395" y="4003348"/>
            <a:chExt cx="1870160" cy="2110962"/>
          </a:xfrm>
        </p:grpSpPr>
        <p:sp>
          <p:nvSpPr>
            <p:cNvPr id="11" name="Rectangle 10"/>
            <p:cNvSpPr/>
            <p:nvPr/>
          </p:nvSpPr>
          <p:spPr>
            <a:xfrm>
              <a:off x="927395" y="5505671"/>
              <a:ext cx="1861673" cy="6086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7395" y="4897032"/>
              <a:ext cx="553846" cy="6086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35222" y="4897032"/>
              <a:ext cx="553846" cy="6086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27395" y="4003349"/>
              <a:ext cx="553846" cy="881099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542080" y="4884448"/>
              <a:ext cx="633552" cy="1258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243709" y="4003348"/>
              <a:ext cx="553846" cy="881099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73123" y="4607425"/>
            <a:ext cx="1870160" cy="2110962"/>
            <a:chOff x="4932040" y="4003348"/>
            <a:chExt cx="1870160" cy="2110962"/>
          </a:xfrm>
        </p:grpSpPr>
        <p:sp>
          <p:nvSpPr>
            <p:cNvPr id="15" name="Rectangle 14"/>
            <p:cNvSpPr/>
            <p:nvPr/>
          </p:nvSpPr>
          <p:spPr>
            <a:xfrm>
              <a:off x="4941184" y="4897032"/>
              <a:ext cx="553846" cy="6086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2914" y="4897032"/>
              <a:ext cx="553846" cy="6086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932040" y="4003349"/>
              <a:ext cx="553846" cy="881099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558600" y="4884448"/>
              <a:ext cx="633552" cy="1258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248354" y="4003348"/>
              <a:ext cx="553846" cy="881099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5542531" y="4911905"/>
              <a:ext cx="630000" cy="558000"/>
            </a:xfrm>
            <a:custGeom>
              <a:avLst/>
              <a:gdLst>
                <a:gd name="connsiteX0" fmla="*/ 0 w 653143"/>
                <a:gd name="connsiteY0" fmla="*/ 0 h 593766"/>
                <a:gd name="connsiteX1" fmla="*/ 0 w 653143"/>
                <a:gd name="connsiteY1" fmla="*/ 593766 h 593766"/>
                <a:gd name="connsiteX2" fmla="*/ 653143 w 653143"/>
                <a:gd name="connsiteY2" fmla="*/ 593766 h 593766"/>
                <a:gd name="connsiteX3" fmla="*/ 653143 w 653143"/>
                <a:gd name="connsiteY3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143" h="593766">
                  <a:moveTo>
                    <a:pt x="0" y="0"/>
                  </a:moveTo>
                  <a:lnTo>
                    <a:pt x="0" y="593766"/>
                  </a:lnTo>
                  <a:lnTo>
                    <a:pt x="653143" y="593766"/>
                  </a:lnTo>
                  <a:lnTo>
                    <a:pt x="653143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41184" y="5505671"/>
              <a:ext cx="1835576" cy="6086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2307413" y="2664200"/>
            <a:ext cx="1577326" cy="139239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2127" y="3984769"/>
            <a:ext cx="4762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>
                <a:solidFill>
                  <a:srgbClr val="0000FF"/>
                </a:solidFill>
              </a:rPr>
              <a:t>Threshold anomaly</a:t>
            </a:r>
            <a:endParaRPr lang="en-GB" sz="3800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7983" y="3984769"/>
            <a:ext cx="4716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>
                <a:solidFill>
                  <a:srgbClr val="FF0000"/>
                </a:solidFill>
              </a:rPr>
              <a:t>Resonance anomaly</a:t>
            </a:r>
            <a:endParaRPr lang="en-GB" sz="38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72906" y="1860550"/>
            <a:ext cx="1943553" cy="21960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24780" y="404664"/>
            <a:ext cx="0" cy="6728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35367" y="4836914"/>
            <a:ext cx="16408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>
                <a:solidFill>
                  <a:srgbClr val="0000FF"/>
                </a:solidFill>
              </a:rPr>
              <a:t>Photon</a:t>
            </a:r>
            <a:endParaRPr lang="en-GB" sz="35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8398" y="4836914"/>
            <a:ext cx="16408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>
                <a:solidFill>
                  <a:srgbClr val="0000FF"/>
                </a:solidFill>
              </a:rPr>
              <a:t>Photon</a:t>
            </a:r>
            <a:endParaRPr lang="en-GB" sz="35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3117" y="5975078"/>
            <a:ext cx="9474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>
                <a:solidFill>
                  <a:srgbClr val="FF0000"/>
                </a:solidFill>
              </a:rPr>
              <a:t>SPP</a:t>
            </a:r>
            <a:endParaRPr lang="en-GB" sz="3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2014-06-13T11:34:55Z</dcterms:created>
  <dcterms:modified xsi:type="dcterms:W3CDTF">2014-07-13T20:13:03Z</dcterms:modified>
</cp:coreProperties>
</file>