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8640763" cy="6121400"/>
  <p:notesSz cx="6858000" cy="9144000"/>
  <p:defaultTextStyle>
    <a:defPPr>
      <a:defRPr lang="en-US"/>
    </a:defPPr>
    <a:lvl1pPr marL="0" algn="l" defTabSz="71314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56570" algn="l" defTabSz="71314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13141" algn="l" defTabSz="71314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69711" algn="l" defTabSz="71314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26281" algn="l" defTabSz="71314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82851" algn="l" defTabSz="71314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39422" algn="l" defTabSz="71314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95992" algn="l" defTabSz="71314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852562" algn="l" defTabSz="71314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930" y="-84"/>
      </p:cViewPr>
      <p:guideLst>
        <p:guide orient="horz" pos="1928"/>
        <p:guide pos="272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9" y="1901608"/>
            <a:ext cx="7344649" cy="13121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6115" y="3468800"/>
            <a:ext cx="6048535" cy="156435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56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13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69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262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828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39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959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525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15247-60B9-4D54-BD6B-C1C3EA51958A}" type="datetimeFigureOut">
              <a:rPr lang="en-GB" smtClean="0"/>
              <a:t>14/07/2014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807C-4191-41AA-AFB5-073505DC8D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0106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15247-60B9-4D54-BD6B-C1C3EA51958A}" type="datetimeFigureOut">
              <a:rPr lang="en-GB" smtClean="0"/>
              <a:t>14/07/2014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807C-4191-41AA-AFB5-073505DC8D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144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64555" y="245147"/>
            <a:ext cx="1944172" cy="52230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2039" y="245147"/>
            <a:ext cx="5688503" cy="52230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15247-60B9-4D54-BD6B-C1C3EA51958A}" type="datetimeFigureOut">
              <a:rPr lang="en-GB" smtClean="0"/>
              <a:t>14/07/2014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807C-4191-41AA-AFB5-073505DC8D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8883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15247-60B9-4D54-BD6B-C1C3EA51958A}" type="datetimeFigureOut">
              <a:rPr lang="en-GB" smtClean="0"/>
              <a:t>14/07/2014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807C-4191-41AA-AFB5-073505DC8D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1520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562" y="3933573"/>
            <a:ext cx="7344649" cy="1215778"/>
          </a:xfrm>
        </p:spPr>
        <p:txBody>
          <a:bodyPr anchor="t"/>
          <a:lstStyle>
            <a:lvl1pPr algn="l">
              <a:defRPr sz="31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562" y="2594513"/>
            <a:ext cx="7344649" cy="1339056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565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1314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69711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26281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82851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3942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9599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85256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15247-60B9-4D54-BD6B-C1C3EA51958A}" type="datetimeFigureOut">
              <a:rPr lang="en-GB" smtClean="0"/>
              <a:t>14/07/2014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807C-4191-41AA-AFB5-073505DC8D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69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2040" y="1428334"/>
            <a:ext cx="3816337" cy="4039842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2390" y="1428334"/>
            <a:ext cx="3816337" cy="4039842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15247-60B9-4D54-BD6B-C1C3EA51958A}" type="datetimeFigureOut">
              <a:rPr lang="en-GB" smtClean="0"/>
              <a:t>14/07/2014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807C-4191-41AA-AFB5-073505DC8D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8601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39" y="1370235"/>
            <a:ext cx="3817838" cy="571047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6570" indent="0">
              <a:buNone/>
              <a:defRPr sz="1600" b="1"/>
            </a:lvl2pPr>
            <a:lvl3pPr marL="713141" indent="0">
              <a:buNone/>
              <a:defRPr sz="1400" b="1"/>
            </a:lvl3pPr>
            <a:lvl4pPr marL="1069711" indent="0">
              <a:buNone/>
              <a:defRPr sz="1200" b="1"/>
            </a:lvl4pPr>
            <a:lvl5pPr marL="1426281" indent="0">
              <a:buNone/>
              <a:defRPr sz="1200" b="1"/>
            </a:lvl5pPr>
            <a:lvl6pPr marL="1782851" indent="0">
              <a:buNone/>
              <a:defRPr sz="1200" b="1"/>
            </a:lvl6pPr>
            <a:lvl7pPr marL="2139422" indent="0">
              <a:buNone/>
              <a:defRPr sz="1200" b="1"/>
            </a:lvl7pPr>
            <a:lvl8pPr marL="2495992" indent="0">
              <a:buNone/>
              <a:defRPr sz="1200" b="1"/>
            </a:lvl8pPr>
            <a:lvl9pPr marL="285256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2039" y="1941278"/>
            <a:ext cx="3817838" cy="352689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89390" y="1370235"/>
            <a:ext cx="3819338" cy="571047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6570" indent="0">
              <a:buNone/>
              <a:defRPr sz="1600" b="1"/>
            </a:lvl2pPr>
            <a:lvl3pPr marL="713141" indent="0">
              <a:buNone/>
              <a:defRPr sz="1400" b="1"/>
            </a:lvl3pPr>
            <a:lvl4pPr marL="1069711" indent="0">
              <a:buNone/>
              <a:defRPr sz="1200" b="1"/>
            </a:lvl4pPr>
            <a:lvl5pPr marL="1426281" indent="0">
              <a:buNone/>
              <a:defRPr sz="1200" b="1"/>
            </a:lvl5pPr>
            <a:lvl6pPr marL="1782851" indent="0">
              <a:buNone/>
              <a:defRPr sz="1200" b="1"/>
            </a:lvl6pPr>
            <a:lvl7pPr marL="2139422" indent="0">
              <a:buNone/>
              <a:defRPr sz="1200" b="1"/>
            </a:lvl7pPr>
            <a:lvl8pPr marL="2495992" indent="0">
              <a:buNone/>
              <a:defRPr sz="1200" b="1"/>
            </a:lvl8pPr>
            <a:lvl9pPr marL="285256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89390" y="1941278"/>
            <a:ext cx="3819338" cy="352689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15247-60B9-4D54-BD6B-C1C3EA51958A}" type="datetimeFigureOut">
              <a:rPr lang="en-GB" smtClean="0"/>
              <a:t>14/07/2014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807C-4191-41AA-AFB5-073505DC8D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0341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15247-60B9-4D54-BD6B-C1C3EA51958A}" type="datetimeFigureOut">
              <a:rPr lang="en-GB" smtClean="0"/>
              <a:t>14/07/2014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807C-4191-41AA-AFB5-073505DC8D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4400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15247-60B9-4D54-BD6B-C1C3EA51958A}" type="datetimeFigureOut">
              <a:rPr lang="en-GB" smtClean="0"/>
              <a:t>14/07/2014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807C-4191-41AA-AFB5-073505DC8D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8796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42" y="243722"/>
            <a:ext cx="2842751" cy="1037237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301" y="243724"/>
            <a:ext cx="4830427" cy="5224445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2042" y="1280960"/>
            <a:ext cx="2842751" cy="4187208"/>
          </a:xfrm>
        </p:spPr>
        <p:txBody>
          <a:bodyPr/>
          <a:lstStyle>
            <a:lvl1pPr marL="0" indent="0">
              <a:buNone/>
              <a:defRPr sz="1100"/>
            </a:lvl1pPr>
            <a:lvl2pPr marL="356570" indent="0">
              <a:buNone/>
              <a:defRPr sz="900"/>
            </a:lvl2pPr>
            <a:lvl3pPr marL="713141" indent="0">
              <a:buNone/>
              <a:defRPr sz="800"/>
            </a:lvl3pPr>
            <a:lvl4pPr marL="1069711" indent="0">
              <a:buNone/>
              <a:defRPr sz="700"/>
            </a:lvl4pPr>
            <a:lvl5pPr marL="1426281" indent="0">
              <a:buNone/>
              <a:defRPr sz="700"/>
            </a:lvl5pPr>
            <a:lvl6pPr marL="1782851" indent="0">
              <a:buNone/>
              <a:defRPr sz="700"/>
            </a:lvl6pPr>
            <a:lvl7pPr marL="2139422" indent="0">
              <a:buNone/>
              <a:defRPr sz="700"/>
            </a:lvl7pPr>
            <a:lvl8pPr marL="2495992" indent="0">
              <a:buNone/>
              <a:defRPr sz="700"/>
            </a:lvl8pPr>
            <a:lvl9pPr marL="2852562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15247-60B9-4D54-BD6B-C1C3EA51958A}" type="datetimeFigureOut">
              <a:rPr lang="en-GB" smtClean="0"/>
              <a:t>14/07/2014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807C-4191-41AA-AFB5-073505DC8D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0680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651" y="4284986"/>
            <a:ext cx="5184458" cy="505866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93651" y="546960"/>
            <a:ext cx="5184458" cy="3672840"/>
          </a:xfrm>
        </p:spPr>
        <p:txBody>
          <a:bodyPr/>
          <a:lstStyle>
            <a:lvl1pPr marL="0" indent="0">
              <a:buNone/>
              <a:defRPr sz="2500"/>
            </a:lvl1pPr>
            <a:lvl2pPr marL="356570" indent="0">
              <a:buNone/>
              <a:defRPr sz="2200"/>
            </a:lvl2pPr>
            <a:lvl3pPr marL="713141" indent="0">
              <a:buNone/>
              <a:defRPr sz="1900"/>
            </a:lvl3pPr>
            <a:lvl4pPr marL="1069711" indent="0">
              <a:buNone/>
              <a:defRPr sz="1600"/>
            </a:lvl4pPr>
            <a:lvl5pPr marL="1426281" indent="0">
              <a:buNone/>
              <a:defRPr sz="1600"/>
            </a:lvl5pPr>
            <a:lvl6pPr marL="1782851" indent="0">
              <a:buNone/>
              <a:defRPr sz="1600"/>
            </a:lvl6pPr>
            <a:lvl7pPr marL="2139422" indent="0">
              <a:buNone/>
              <a:defRPr sz="1600"/>
            </a:lvl7pPr>
            <a:lvl8pPr marL="2495992" indent="0">
              <a:buNone/>
              <a:defRPr sz="1600"/>
            </a:lvl8pPr>
            <a:lvl9pPr marL="2852562" indent="0">
              <a:buNone/>
              <a:defRPr sz="16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3651" y="4790852"/>
            <a:ext cx="5184458" cy="718415"/>
          </a:xfrm>
        </p:spPr>
        <p:txBody>
          <a:bodyPr/>
          <a:lstStyle>
            <a:lvl1pPr marL="0" indent="0">
              <a:buNone/>
              <a:defRPr sz="1100"/>
            </a:lvl1pPr>
            <a:lvl2pPr marL="356570" indent="0">
              <a:buNone/>
              <a:defRPr sz="900"/>
            </a:lvl2pPr>
            <a:lvl3pPr marL="713141" indent="0">
              <a:buNone/>
              <a:defRPr sz="800"/>
            </a:lvl3pPr>
            <a:lvl4pPr marL="1069711" indent="0">
              <a:buNone/>
              <a:defRPr sz="700"/>
            </a:lvl4pPr>
            <a:lvl5pPr marL="1426281" indent="0">
              <a:buNone/>
              <a:defRPr sz="700"/>
            </a:lvl5pPr>
            <a:lvl6pPr marL="1782851" indent="0">
              <a:buNone/>
              <a:defRPr sz="700"/>
            </a:lvl6pPr>
            <a:lvl7pPr marL="2139422" indent="0">
              <a:buNone/>
              <a:defRPr sz="700"/>
            </a:lvl7pPr>
            <a:lvl8pPr marL="2495992" indent="0">
              <a:buNone/>
              <a:defRPr sz="700"/>
            </a:lvl8pPr>
            <a:lvl9pPr marL="2852562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15247-60B9-4D54-BD6B-C1C3EA51958A}" type="datetimeFigureOut">
              <a:rPr lang="en-GB" smtClean="0"/>
              <a:t>14/07/2014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807C-4191-41AA-AFB5-073505DC8D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0560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2040" y="245147"/>
            <a:ext cx="7776687" cy="1020234"/>
          </a:xfrm>
          <a:prstGeom prst="rect">
            <a:avLst/>
          </a:prstGeom>
        </p:spPr>
        <p:txBody>
          <a:bodyPr vert="horz" lIns="71314" tIns="35657" rIns="71314" bIns="3565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40" y="1428334"/>
            <a:ext cx="7776687" cy="4039842"/>
          </a:xfrm>
          <a:prstGeom prst="rect">
            <a:avLst/>
          </a:prstGeom>
        </p:spPr>
        <p:txBody>
          <a:bodyPr vert="horz" lIns="71314" tIns="35657" rIns="71314" bIns="3565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2040" y="5673638"/>
            <a:ext cx="2016179" cy="325909"/>
          </a:xfrm>
          <a:prstGeom prst="rect">
            <a:avLst/>
          </a:prstGeom>
        </p:spPr>
        <p:txBody>
          <a:bodyPr vert="horz" lIns="71314" tIns="35657" rIns="71314" bIns="35657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15247-60B9-4D54-BD6B-C1C3EA51958A}" type="datetimeFigureOut">
              <a:rPr lang="en-GB" smtClean="0"/>
              <a:t>14/07/2014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52262" y="5673638"/>
            <a:ext cx="2736242" cy="325909"/>
          </a:xfrm>
          <a:prstGeom prst="rect">
            <a:avLst/>
          </a:prstGeom>
        </p:spPr>
        <p:txBody>
          <a:bodyPr vert="horz" lIns="71314" tIns="35657" rIns="71314" bIns="35657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92549" y="5673638"/>
            <a:ext cx="2016179" cy="325909"/>
          </a:xfrm>
          <a:prstGeom prst="rect">
            <a:avLst/>
          </a:prstGeom>
        </p:spPr>
        <p:txBody>
          <a:bodyPr vert="horz" lIns="71314" tIns="35657" rIns="71314" bIns="35657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7807C-4191-41AA-AFB5-073505DC8D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884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13141" rtl="0" eaLnBrk="1" latinLnBrk="0" hangingPunct="1"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7428" indent="-267428" algn="l" defTabSz="713141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79427" indent="-222856" algn="l" defTabSz="713141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91426" indent="-178285" algn="l" defTabSz="713141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47996" indent="-178285" algn="l" defTabSz="713141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4566" indent="-178285" algn="l" defTabSz="713141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61137" indent="-178285" algn="l" defTabSz="713141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17707" indent="-178285" algn="l" defTabSz="713141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674277" indent="-178285" algn="l" defTabSz="713141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030847" indent="-178285" algn="l" defTabSz="713141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314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70" algn="l" defTabSz="71314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3141" algn="l" defTabSz="71314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711" algn="l" defTabSz="71314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281" algn="l" defTabSz="71314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2851" algn="l" defTabSz="71314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422" algn="l" defTabSz="71314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95992" algn="l" defTabSz="71314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52562" algn="l" defTabSz="71314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Box 131"/>
          <p:cNvSpPr txBox="1"/>
          <p:nvPr/>
        </p:nvSpPr>
        <p:spPr>
          <a:xfrm>
            <a:off x="35496" y="18005"/>
            <a:ext cx="6480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/>
              <a:t>(a)</a:t>
            </a:r>
          </a:p>
        </p:txBody>
      </p:sp>
      <p:grpSp>
        <p:nvGrpSpPr>
          <p:cNvPr id="133" name="Group 132"/>
          <p:cNvGrpSpPr/>
          <p:nvPr/>
        </p:nvGrpSpPr>
        <p:grpSpPr>
          <a:xfrm>
            <a:off x="395536" y="383038"/>
            <a:ext cx="4294354" cy="2173308"/>
            <a:chOff x="395536" y="740354"/>
            <a:chExt cx="4294354" cy="2173308"/>
          </a:xfrm>
        </p:grpSpPr>
        <p:sp>
          <p:nvSpPr>
            <p:cNvPr id="134" name="Oval 133"/>
            <p:cNvSpPr/>
            <p:nvPr/>
          </p:nvSpPr>
          <p:spPr>
            <a:xfrm>
              <a:off x="1475656" y="1336239"/>
              <a:ext cx="1440000" cy="144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723900" h="723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5" name="Straight Connector 134"/>
            <p:cNvCxnSpPr/>
            <p:nvPr/>
          </p:nvCxnSpPr>
          <p:spPr>
            <a:xfrm>
              <a:off x="395536" y="2128327"/>
              <a:ext cx="3744416" cy="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/>
            <p:cNvSpPr txBox="1"/>
            <p:nvPr/>
          </p:nvSpPr>
          <p:spPr>
            <a:xfrm>
              <a:off x="3969810" y="2049471"/>
              <a:ext cx="72008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500" dirty="0" smtClean="0"/>
                <a:t>z</a:t>
              </a:r>
              <a:endParaRPr lang="en-GB" sz="2500" dirty="0"/>
            </a:p>
          </p:txBody>
        </p:sp>
        <p:cxnSp>
          <p:nvCxnSpPr>
            <p:cNvPr id="137" name="Straight Connector 136"/>
            <p:cNvCxnSpPr/>
            <p:nvPr/>
          </p:nvCxnSpPr>
          <p:spPr>
            <a:xfrm flipV="1">
              <a:off x="2182593" y="1147311"/>
              <a:ext cx="1224216" cy="981016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/>
            <p:cNvSpPr txBox="1"/>
            <p:nvPr/>
          </p:nvSpPr>
          <p:spPr>
            <a:xfrm>
              <a:off x="2470545" y="1741773"/>
              <a:ext cx="86409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500" dirty="0" smtClean="0"/>
                <a:t>θ</a:t>
              </a:r>
              <a:endParaRPr lang="en-GB" sz="2500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1403648" y="2436608"/>
              <a:ext cx="50405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500" dirty="0" smtClean="0"/>
                <a:t>ε</a:t>
              </a:r>
              <a:r>
                <a:rPr lang="en-GB" sz="2500" baseline="-25000" dirty="0" smtClean="0"/>
                <a:t>d</a:t>
              </a:r>
              <a:endParaRPr lang="en-GB" sz="2500" baseline="-25000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763688" y="2220584"/>
              <a:ext cx="576064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500" dirty="0" smtClean="0"/>
                <a:t>ε</a:t>
              </a:r>
              <a:r>
                <a:rPr lang="en-GB" sz="2500" baseline="-25000" dirty="0"/>
                <a:t>m</a:t>
              </a:r>
            </a:p>
          </p:txBody>
        </p:sp>
        <p:cxnSp>
          <p:nvCxnSpPr>
            <p:cNvPr id="141" name="Straight Arrow Connector 140"/>
            <p:cNvCxnSpPr/>
            <p:nvPr/>
          </p:nvCxnSpPr>
          <p:spPr>
            <a:xfrm>
              <a:off x="1472148" y="1192223"/>
              <a:ext cx="1440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/>
            <p:cNvSpPr txBox="1"/>
            <p:nvPr/>
          </p:nvSpPr>
          <p:spPr>
            <a:xfrm>
              <a:off x="2009104" y="740354"/>
              <a:ext cx="373103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500" dirty="0" smtClean="0"/>
                <a:t>d</a:t>
              </a:r>
              <a:endParaRPr lang="en-GB" sz="2500" dirty="0"/>
            </a:p>
          </p:txBody>
        </p:sp>
        <p:sp>
          <p:nvSpPr>
            <p:cNvPr id="143" name="Right Arrow 142"/>
            <p:cNvSpPr/>
            <p:nvPr/>
          </p:nvSpPr>
          <p:spPr>
            <a:xfrm>
              <a:off x="539552" y="1808357"/>
              <a:ext cx="720080" cy="175954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683568" y="1444465"/>
              <a:ext cx="474583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500" b="1" i="1" dirty="0" smtClean="0">
                  <a:solidFill>
                    <a:srgbClr val="C00000"/>
                  </a:solidFill>
                </a:rPr>
                <a:t>E</a:t>
              </a:r>
              <a:endParaRPr lang="en-GB" sz="2500" b="1" baseline="-25000" dirty="0">
                <a:solidFill>
                  <a:srgbClr val="C00000"/>
                </a:solidFill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3347864" y="855907"/>
              <a:ext cx="576064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500" dirty="0" smtClean="0"/>
                <a:t>r</a:t>
              </a:r>
              <a:endParaRPr lang="en-GB" sz="2500" dirty="0"/>
            </a:p>
          </p:txBody>
        </p:sp>
      </p:grpSp>
      <p:pic>
        <p:nvPicPr>
          <p:cNvPr id="146" name="Picture 2" descr="C:\Users\Wendy\Documents\wwn20\Thesis\Chapter3\Figures\Ag_A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636" y="71656"/>
            <a:ext cx="4038600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7" name="Group 146"/>
          <p:cNvGrpSpPr/>
          <p:nvPr/>
        </p:nvGrpSpPr>
        <p:grpSpPr>
          <a:xfrm>
            <a:off x="684138" y="3463405"/>
            <a:ext cx="7416824" cy="2394222"/>
            <a:chOff x="180082" y="3463405"/>
            <a:chExt cx="7416824" cy="2394222"/>
          </a:xfrm>
        </p:grpSpPr>
        <p:cxnSp>
          <p:nvCxnSpPr>
            <p:cNvPr id="148" name="Straight Connector 147"/>
            <p:cNvCxnSpPr/>
            <p:nvPr/>
          </p:nvCxnSpPr>
          <p:spPr>
            <a:xfrm>
              <a:off x="1248938" y="4777906"/>
              <a:ext cx="634796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Freeform 148"/>
            <p:cNvSpPr>
              <a:spLocks noChangeAspect="1"/>
            </p:cNvSpPr>
            <p:nvPr/>
          </p:nvSpPr>
          <p:spPr>
            <a:xfrm flipV="1">
              <a:off x="2112705" y="3696013"/>
              <a:ext cx="4424471" cy="2100693"/>
            </a:xfrm>
            <a:custGeom>
              <a:avLst/>
              <a:gdLst>
                <a:gd name="connsiteX0" fmla="*/ 0 w 2885847"/>
                <a:gd name="connsiteY0" fmla="*/ 721858 h 725515"/>
                <a:gd name="connsiteX1" fmla="*/ 362103 w 2885847"/>
                <a:gd name="connsiteY1" fmla="*/ 4968 h 725515"/>
                <a:gd name="connsiteX2" fmla="*/ 724205 w 2885847"/>
                <a:gd name="connsiteY2" fmla="*/ 725515 h 725515"/>
                <a:gd name="connsiteX3" fmla="*/ 1078992 w 2885847"/>
                <a:gd name="connsiteY3" fmla="*/ 4968 h 725515"/>
                <a:gd name="connsiteX4" fmla="*/ 1441095 w 2885847"/>
                <a:gd name="connsiteY4" fmla="*/ 725515 h 725515"/>
                <a:gd name="connsiteX5" fmla="*/ 1795882 w 2885847"/>
                <a:gd name="connsiteY5" fmla="*/ 4968 h 725515"/>
                <a:gd name="connsiteX6" fmla="*/ 2165299 w 2885847"/>
                <a:gd name="connsiteY6" fmla="*/ 410962 h 725515"/>
                <a:gd name="connsiteX7" fmla="*/ 2885847 w 2885847"/>
                <a:gd name="connsiteY7" fmla="*/ 487771 h 725515"/>
                <a:gd name="connsiteX0" fmla="*/ 29690 w 2915537"/>
                <a:gd name="connsiteY0" fmla="*/ 721858 h 769324"/>
                <a:gd name="connsiteX1" fmla="*/ 26033 w 2915537"/>
                <a:gd name="connsiteY1" fmla="*/ 714543 h 769324"/>
                <a:gd name="connsiteX2" fmla="*/ 391793 w 2915537"/>
                <a:gd name="connsiteY2" fmla="*/ 4968 h 769324"/>
                <a:gd name="connsiteX3" fmla="*/ 753895 w 2915537"/>
                <a:gd name="connsiteY3" fmla="*/ 725515 h 769324"/>
                <a:gd name="connsiteX4" fmla="*/ 1108682 w 2915537"/>
                <a:gd name="connsiteY4" fmla="*/ 4968 h 769324"/>
                <a:gd name="connsiteX5" fmla="*/ 1470785 w 2915537"/>
                <a:gd name="connsiteY5" fmla="*/ 725515 h 769324"/>
                <a:gd name="connsiteX6" fmla="*/ 1825572 w 2915537"/>
                <a:gd name="connsiteY6" fmla="*/ 4968 h 769324"/>
                <a:gd name="connsiteX7" fmla="*/ 2194989 w 2915537"/>
                <a:gd name="connsiteY7" fmla="*/ 410962 h 769324"/>
                <a:gd name="connsiteX8" fmla="*/ 2915537 w 2915537"/>
                <a:gd name="connsiteY8" fmla="*/ 487771 h 769324"/>
                <a:gd name="connsiteX0" fmla="*/ 1 w 3108962"/>
                <a:gd name="connsiteY0" fmla="*/ 579212 h 746320"/>
                <a:gd name="connsiteX1" fmla="*/ 219458 w 3108962"/>
                <a:gd name="connsiteY1" fmla="*/ 714543 h 746320"/>
                <a:gd name="connsiteX2" fmla="*/ 585218 w 3108962"/>
                <a:gd name="connsiteY2" fmla="*/ 4968 h 746320"/>
                <a:gd name="connsiteX3" fmla="*/ 947320 w 3108962"/>
                <a:gd name="connsiteY3" fmla="*/ 725515 h 746320"/>
                <a:gd name="connsiteX4" fmla="*/ 1302107 w 3108962"/>
                <a:gd name="connsiteY4" fmla="*/ 4968 h 746320"/>
                <a:gd name="connsiteX5" fmla="*/ 1664210 w 3108962"/>
                <a:gd name="connsiteY5" fmla="*/ 725515 h 746320"/>
                <a:gd name="connsiteX6" fmla="*/ 2018997 w 3108962"/>
                <a:gd name="connsiteY6" fmla="*/ 4968 h 746320"/>
                <a:gd name="connsiteX7" fmla="*/ 2388414 w 3108962"/>
                <a:gd name="connsiteY7" fmla="*/ 410962 h 746320"/>
                <a:gd name="connsiteX8" fmla="*/ 3108962 w 3108962"/>
                <a:gd name="connsiteY8" fmla="*/ 487771 h 746320"/>
                <a:gd name="connsiteX0" fmla="*/ 0 w 3251607"/>
                <a:gd name="connsiteY0" fmla="*/ 381701 h 734595"/>
                <a:gd name="connsiteX1" fmla="*/ 362103 w 3251607"/>
                <a:gd name="connsiteY1" fmla="*/ 714543 h 734595"/>
                <a:gd name="connsiteX2" fmla="*/ 727863 w 3251607"/>
                <a:gd name="connsiteY2" fmla="*/ 4968 h 734595"/>
                <a:gd name="connsiteX3" fmla="*/ 1089965 w 3251607"/>
                <a:gd name="connsiteY3" fmla="*/ 725515 h 734595"/>
                <a:gd name="connsiteX4" fmla="*/ 1444752 w 3251607"/>
                <a:gd name="connsiteY4" fmla="*/ 4968 h 734595"/>
                <a:gd name="connsiteX5" fmla="*/ 1806855 w 3251607"/>
                <a:gd name="connsiteY5" fmla="*/ 725515 h 734595"/>
                <a:gd name="connsiteX6" fmla="*/ 2161642 w 3251607"/>
                <a:gd name="connsiteY6" fmla="*/ 4968 h 734595"/>
                <a:gd name="connsiteX7" fmla="*/ 2531059 w 3251607"/>
                <a:gd name="connsiteY7" fmla="*/ 410962 h 734595"/>
                <a:gd name="connsiteX8" fmla="*/ 3251607 w 3251607"/>
                <a:gd name="connsiteY8" fmla="*/ 487771 h 734595"/>
                <a:gd name="connsiteX0" fmla="*/ 26821 w 3278428"/>
                <a:gd name="connsiteY0" fmla="*/ 381701 h 725515"/>
                <a:gd name="connsiteX1" fmla="*/ 26822 w 3278428"/>
                <a:gd name="connsiteY1" fmla="*/ 378043 h 725515"/>
                <a:gd name="connsiteX2" fmla="*/ 388924 w 3278428"/>
                <a:gd name="connsiteY2" fmla="*/ 714543 h 725515"/>
                <a:gd name="connsiteX3" fmla="*/ 754684 w 3278428"/>
                <a:gd name="connsiteY3" fmla="*/ 4968 h 725515"/>
                <a:gd name="connsiteX4" fmla="*/ 1116786 w 3278428"/>
                <a:gd name="connsiteY4" fmla="*/ 725515 h 725515"/>
                <a:gd name="connsiteX5" fmla="*/ 1471573 w 3278428"/>
                <a:gd name="connsiteY5" fmla="*/ 4968 h 725515"/>
                <a:gd name="connsiteX6" fmla="*/ 1833676 w 3278428"/>
                <a:gd name="connsiteY6" fmla="*/ 725515 h 725515"/>
                <a:gd name="connsiteX7" fmla="*/ 2188463 w 3278428"/>
                <a:gd name="connsiteY7" fmla="*/ 4968 h 725515"/>
                <a:gd name="connsiteX8" fmla="*/ 2557880 w 3278428"/>
                <a:gd name="connsiteY8" fmla="*/ 410962 h 725515"/>
                <a:gd name="connsiteX9" fmla="*/ 3278428 w 3278428"/>
                <a:gd name="connsiteY9" fmla="*/ 487771 h 725515"/>
                <a:gd name="connsiteX0" fmla="*/ 0 w 3617367"/>
                <a:gd name="connsiteY0" fmla="*/ 337810 h 725515"/>
                <a:gd name="connsiteX1" fmla="*/ 365761 w 3617367"/>
                <a:gd name="connsiteY1" fmla="*/ 378043 h 725515"/>
                <a:gd name="connsiteX2" fmla="*/ 727863 w 3617367"/>
                <a:gd name="connsiteY2" fmla="*/ 714543 h 725515"/>
                <a:gd name="connsiteX3" fmla="*/ 1093623 w 3617367"/>
                <a:gd name="connsiteY3" fmla="*/ 4968 h 725515"/>
                <a:gd name="connsiteX4" fmla="*/ 1455725 w 3617367"/>
                <a:gd name="connsiteY4" fmla="*/ 725515 h 725515"/>
                <a:gd name="connsiteX5" fmla="*/ 1810512 w 3617367"/>
                <a:gd name="connsiteY5" fmla="*/ 4968 h 725515"/>
                <a:gd name="connsiteX6" fmla="*/ 2172615 w 3617367"/>
                <a:gd name="connsiteY6" fmla="*/ 725515 h 725515"/>
                <a:gd name="connsiteX7" fmla="*/ 2527402 w 3617367"/>
                <a:gd name="connsiteY7" fmla="*/ 4968 h 725515"/>
                <a:gd name="connsiteX8" fmla="*/ 2896819 w 3617367"/>
                <a:gd name="connsiteY8" fmla="*/ 410962 h 725515"/>
                <a:gd name="connsiteX9" fmla="*/ 3617367 w 3617367"/>
                <a:gd name="connsiteY9" fmla="*/ 487771 h 725515"/>
                <a:gd name="connsiteX0" fmla="*/ 1 w 3251607"/>
                <a:gd name="connsiteY0" fmla="*/ 378043 h 725515"/>
                <a:gd name="connsiteX1" fmla="*/ 362103 w 3251607"/>
                <a:gd name="connsiteY1" fmla="*/ 714543 h 725515"/>
                <a:gd name="connsiteX2" fmla="*/ 727863 w 3251607"/>
                <a:gd name="connsiteY2" fmla="*/ 4968 h 725515"/>
                <a:gd name="connsiteX3" fmla="*/ 1089965 w 3251607"/>
                <a:gd name="connsiteY3" fmla="*/ 725515 h 725515"/>
                <a:gd name="connsiteX4" fmla="*/ 1444752 w 3251607"/>
                <a:gd name="connsiteY4" fmla="*/ 4968 h 725515"/>
                <a:gd name="connsiteX5" fmla="*/ 1806855 w 3251607"/>
                <a:gd name="connsiteY5" fmla="*/ 725515 h 725515"/>
                <a:gd name="connsiteX6" fmla="*/ 2161642 w 3251607"/>
                <a:gd name="connsiteY6" fmla="*/ 4968 h 725515"/>
                <a:gd name="connsiteX7" fmla="*/ 2531059 w 3251607"/>
                <a:gd name="connsiteY7" fmla="*/ 410962 h 725515"/>
                <a:gd name="connsiteX8" fmla="*/ 3251607 w 3251607"/>
                <a:gd name="connsiteY8" fmla="*/ 487771 h 725515"/>
                <a:gd name="connsiteX0" fmla="*/ 0 w 2889504"/>
                <a:gd name="connsiteY0" fmla="*/ 714543 h 725515"/>
                <a:gd name="connsiteX1" fmla="*/ 365760 w 2889504"/>
                <a:gd name="connsiteY1" fmla="*/ 4968 h 725515"/>
                <a:gd name="connsiteX2" fmla="*/ 727862 w 2889504"/>
                <a:gd name="connsiteY2" fmla="*/ 725515 h 725515"/>
                <a:gd name="connsiteX3" fmla="*/ 1082649 w 2889504"/>
                <a:gd name="connsiteY3" fmla="*/ 4968 h 725515"/>
                <a:gd name="connsiteX4" fmla="*/ 1444752 w 2889504"/>
                <a:gd name="connsiteY4" fmla="*/ 725515 h 725515"/>
                <a:gd name="connsiteX5" fmla="*/ 1799539 w 2889504"/>
                <a:gd name="connsiteY5" fmla="*/ 4968 h 725515"/>
                <a:gd name="connsiteX6" fmla="*/ 2168956 w 2889504"/>
                <a:gd name="connsiteY6" fmla="*/ 410962 h 725515"/>
                <a:gd name="connsiteX7" fmla="*/ 2889504 w 2889504"/>
                <a:gd name="connsiteY7" fmla="*/ 487771 h 725515"/>
                <a:gd name="connsiteX0" fmla="*/ 0 w 2523744"/>
                <a:gd name="connsiteY0" fmla="*/ 4968 h 725515"/>
                <a:gd name="connsiteX1" fmla="*/ 362102 w 2523744"/>
                <a:gd name="connsiteY1" fmla="*/ 725515 h 725515"/>
                <a:gd name="connsiteX2" fmla="*/ 716889 w 2523744"/>
                <a:gd name="connsiteY2" fmla="*/ 4968 h 725515"/>
                <a:gd name="connsiteX3" fmla="*/ 1078992 w 2523744"/>
                <a:gd name="connsiteY3" fmla="*/ 725515 h 725515"/>
                <a:gd name="connsiteX4" fmla="*/ 1433779 w 2523744"/>
                <a:gd name="connsiteY4" fmla="*/ 4968 h 725515"/>
                <a:gd name="connsiteX5" fmla="*/ 1803196 w 2523744"/>
                <a:gd name="connsiteY5" fmla="*/ 410962 h 725515"/>
                <a:gd name="connsiteX6" fmla="*/ 2523744 w 2523744"/>
                <a:gd name="connsiteY6" fmla="*/ 487771 h 725515"/>
                <a:gd name="connsiteX0" fmla="*/ 0 w 1803196"/>
                <a:gd name="connsiteY0" fmla="*/ 4968 h 725515"/>
                <a:gd name="connsiteX1" fmla="*/ 362102 w 1803196"/>
                <a:gd name="connsiteY1" fmla="*/ 725515 h 725515"/>
                <a:gd name="connsiteX2" fmla="*/ 716889 w 1803196"/>
                <a:gd name="connsiteY2" fmla="*/ 4968 h 725515"/>
                <a:gd name="connsiteX3" fmla="*/ 1078992 w 1803196"/>
                <a:gd name="connsiteY3" fmla="*/ 725515 h 725515"/>
                <a:gd name="connsiteX4" fmla="*/ 1433779 w 1803196"/>
                <a:gd name="connsiteY4" fmla="*/ 4968 h 725515"/>
                <a:gd name="connsiteX5" fmla="*/ 1803196 w 1803196"/>
                <a:gd name="connsiteY5" fmla="*/ 410962 h 725515"/>
                <a:gd name="connsiteX0" fmla="*/ 0 w 1433779"/>
                <a:gd name="connsiteY0" fmla="*/ 0 h 720547"/>
                <a:gd name="connsiteX1" fmla="*/ 362102 w 1433779"/>
                <a:gd name="connsiteY1" fmla="*/ 720547 h 720547"/>
                <a:gd name="connsiteX2" fmla="*/ 716889 w 1433779"/>
                <a:gd name="connsiteY2" fmla="*/ 0 h 720547"/>
                <a:gd name="connsiteX3" fmla="*/ 1078992 w 1433779"/>
                <a:gd name="connsiteY3" fmla="*/ 720547 h 720547"/>
                <a:gd name="connsiteX4" fmla="*/ 1433779 w 1433779"/>
                <a:gd name="connsiteY4" fmla="*/ 0 h 720547"/>
                <a:gd name="connsiteX0" fmla="*/ 0 w 1078992"/>
                <a:gd name="connsiteY0" fmla="*/ 0 h 720547"/>
                <a:gd name="connsiteX1" fmla="*/ 362102 w 1078992"/>
                <a:gd name="connsiteY1" fmla="*/ 720547 h 720547"/>
                <a:gd name="connsiteX2" fmla="*/ 716889 w 1078992"/>
                <a:gd name="connsiteY2" fmla="*/ 0 h 720547"/>
                <a:gd name="connsiteX3" fmla="*/ 1078992 w 1078992"/>
                <a:gd name="connsiteY3" fmla="*/ 720547 h 720547"/>
                <a:gd name="connsiteX0" fmla="*/ 0 w 1078992"/>
                <a:gd name="connsiteY0" fmla="*/ 0 h 720547"/>
                <a:gd name="connsiteX1" fmla="*/ 362102 w 1078992"/>
                <a:gd name="connsiteY1" fmla="*/ 720547 h 720547"/>
                <a:gd name="connsiteX2" fmla="*/ 716889 w 1078992"/>
                <a:gd name="connsiteY2" fmla="*/ 0 h 720547"/>
                <a:gd name="connsiteX3" fmla="*/ 1078992 w 1078992"/>
                <a:gd name="connsiteY3" fmla="*/ 720547 h 720547"/>
                <a:gd name="connsiteX0" fmla="*/ 0 w 965500"/>
                <a:gd name="connsiteY0" fmla="*/ 277042 h 724327"/>
                <a:gd name="connsiteX1" fmla="*/ 248610 w 965500"/>
                <a:gd name="connsiteY1" fmla="*/ 720547 h 724327"/>
                <a:gd name="connsiteX2" fmla="*/ 603397 w 965500"/>
                <a:gd name="connsiteY2" fmla="*/ 0 h 724327"/>
                <a:gd name="connsiteX3" fmla="*/ 965500 w 965500"/>
                <a:gd name="connsiteY3" fmla="*/ 720547 h 724327"/>
                <a:gd name="connsiteX0" fmla="*/ 0 w 965500"/>
                <a:gd name="connsiteY0" fmla="*/ 277042 h 724747"/>
                <a:gd name="connsiteX1" fmla="*/ 248610 w 965500"/>
                <a:gd name="connsiteY1" fmla="*/ 720547 h 724747"/>
                <a:gd name="connsiteX2" fmla="*/ 603397 w 965500"/>
                <a:gd name="connsiteY2" fmla="*/ 0 h 724747"/>
                <a:gd name="connsiteX3" fmla="*/ 965500 w 965500"/>
                <a:gd name="connsiteY3" fmla="*/ 720547 h 724747"/>
                <a:gd name="connsiteX0" fmla="*/ 19 w 965519"/>
                <a:gd name="connsiteY0" fmla="*/ 277042 h 726172"/>
                <a:gd name="connsiteX1" fmla="*/ 31471 w 965519"/>
                <a:gd name="connsiteY1" fmla="*/ 332209 h 726172"/>
                <a:gd name="connsiteX2" fmla="*/ 248629 w 965519"/>
                <a:gd name="connsiteY2" fmla="*/ 720547 h 726172"/>
                <a:gd name="connsiteX3" fmla="*/ 603416 w 965519"/>
                <a:gd name="connsiteY3" fmla="*/ 0 h 726172"/>
                <a:gd name="connsiteX4" fmla="*/ 965519 w 965519"/>
                <a:gd name="connsiteY4" fmla="*/ 720547 h 726172"/>
                <a:gd name="connsiteX0" fmla="*/ 0 w 934048"/>
                <a:gd name="connsiteY0" fmla="*/ 332209 h 726172"/>
                <a:gd name="connsiteX1" fmla="*/ 217158 w 934048"/>
                <a:gd name="connsiteY1" fmla="*/ 720547 h 726172"/>
                <a:gd name="connsiteX2" fmla="*/ 571945 w 934048"/>
                <a:gd name="connsiteY2" fmla="*/ 0 h 726172"/>
                <a:gd name="connsiteX3" fmla="*/ 934048 w 934048"/>
                <a:gd name="connsiteY3" fmla="*/ 720547 h 726172"/>
                <a:gd name="connsiteX0" fmla="*/ 0 w 934048"/>
                <a:gd name="connsiteY0" fmla="*/ 332209 h 726172"/>
                <a:gd name="connsiteX1" fmla="*/ 217158 w 934048"/>
                <a:gd name="connsiteY1" fmla="*/ 720547 h 726172"/>
                <a:gd name="connsiteX2" fmla="*/ 571945 w 934048"/>
                <a:gd name="connsiteY2" fmla="*/ 0 h 726172"/>
                <a:gd name="connsiteX3" fmla="*/ 934048 w 934048"/>
                <a:gd name="connsiteY3" fmla="*/ 720547 h 726172"/>
                <a:gd name="connsiteX0" fmla="*/ 0 w 934048"/>
                <a:gd name="connsiteY0" fmla="*/ 339485 h 733448"/>
                <a:gd name="connsiteX1" fmla="*/ 217158 w 934048"/>
                <a:gd name="connsiteY1" fmla="*/ 727823 h 733448"/>
                <a:gd name="connsiteX2" fmla="*/ 571945 w 934048"/>
                <a:gd name="connsiteY2" fmla="*/ 7276 h 733448"/>
                <a:gd name="connsiteX3" fmla="*/ 750792 w 934048"/>
                <a:gd name="connsiteY3" fmla="*/ 377511 h 733448"/>
                <a:gd name="connsiteX4" fmla="*/ 934048 w 934048"/>
                <a:gd name="connsiteY4" fmla="*/ 727823 h 733448"/>
                <a:gd name="connsiteX0" fmla="*/ 0 w 750792"/>
                <a:gd name="connsiteY0" fmla="*/ 339485 h 733448"/>
                <a:gd name="connsiteX1" fmla="*/ 217158 w 750792"/>
                <a:gd name="connsiteY1" fmla="*/ 727823 h 733448"/>
                <a:gd name="connsiteX2" fmla="*/ 571945 w 750792"/>
                <a:gd name="connsiteY2" fmla="*/ 7276 h 733448"/>
                <a:gd name="connsiteX3" fmla="*/ 750792 w 750792"/>
                <a:gd name="connsiteY3" fmla="*/ 377511 h 733448"/>
                <a:gd name="connsiteX0" fmla="*/ 0 w 768252"/>
                <a:gd name="connsiteY0" fmla="*/ 338897 h 732860"/>
                <a:gd name="connsiteX1" fmla="*/ 217158 w 768252"/>
                <a:gd name="connsiteY1" fmla="*/ 727235 h 732860"/>
                <a:gd name="connsiteX2" fmla="*/ 571945 w 768252"/>
                <a:gd name="connsiteY2" fmla="*/ 6688 h 732860"/>
                <a:gd name="connsiteX3" fmla="*/ 768252 w 768252"/>
                <a:gd name="connsiteY3" fmla="*/ 387787 h 732860"/>
                <a:gd name="connsiteX0" fmla="*/ 0 w 768252"/>
                <a:gd name="connsiteY0" fmla="*/ 339418 h 733381"/>
                <a:gd name="connsiteX1" fmla="*/ 217158 w 768252"/>
                <a:gd name="connsiteY1" fmla="*/ 727756 h 733381"/>
                <a:gd name="connsiteX2" fmla="*/ 571945 w 768252"/>
                <a:gd name="connsiteY2" fmla="*/ 7209 h 733381"/>
                <a:gd name="connsiteX3" fmla="*/ 768252 w 768252"/>
                <a:gd name="connsiteY3" fmla="*/ 388308 h 733381"/>
                <a:gd name="connsiteX0" fmla="*/ 0 w 772617"/>
                <a:gd name="connsiteY0" fmla="*/ 340757 h 734720"/>
                <a:gd name="connsiteX1" fmla="*/ 217158 w 772617"/>
                <a:gd name="connsiteY1" fmla="*/ 729095 h 734720"/>
                <a:gd name="connsiteX2" fmla="*/ 571945 w 772617"/>
                <a:gd name="connsiteY2" fmla="*/ 8548 h 734720"/>
                <a:gd name="connsiteX3" fmla="*/ 772617 w 772617"/>
                <a:gd name="connsiteY3" fmla="*/ 367918 h 734720"/>
                <a:gd name="connsiteX0" fmla="*/ 0 w 794443"/>
                <a:gd name="connsiteY0" fmla="*/ 341122 h 735085"/>
                <a:gd name="connsiteX1" fmla="*/ 217158 w 794443"/>
                <a:gd name="connsiteY1" fmla="*/ 729460 h 735085"/>
                <a:gd name="connsiteX2" fmla="*/ 571945 w 794443"/>
                <a:gd name="connsiteY2" fmla="*/ 8913 h 735085"/>
                <a:gd name="connsiteX3" fmla="*/ 794443 w 794443"/>
                <a:gd name="connsiteY3" fmla="*/ 362851 h 735085"/>
                <a:gd name="connsiteX0" fmla="*/ 0 w 758930"/>
                <a:gd name="connsiteY0" fmla="*/ 341641 h 735604"/>
                <a:gd name="connsiteX1" fmla="*/ 217158 w 758930"/>
                <a:gd name="connsiteY1" fmla="*/ 729979 h 735604"/>
                <a:gd name="connsiteX2" fmla="*/ 571945 w 758930"/>
                <a:gd name="connsiteY2" fmla="*/ 9432 h 735604"/>
                <a:gd name="connsiteX3" fmla="*/ 758930 w 758930"/>
                <a:gd name="connsiteY3" fmla="*/ 355940 h 735604"/>
                <a:gd name="connsiteX0" fmla="*/ 0 w 747093"/>
                <a:gd name="connsiteY0" fmla="*/ 341641 h 735604"/>
                <a:gd name="connsiteX1" fmla="*/ 205321 w 747093"/>
                <a:gd name="connsiteY1" fmla="*/ 729979 h 735604"/>
                <a:gd name="connsiteX2" fmla="*/ 560108 w 747093"/>
                <a:gd name="connsiteY2" fmla="*/ 9432 h 735604"/>
                <a:gd name="connsiteX3" fmla="*/ 747093 w 747093"/>
                <a:gd name="connsiteY3" fmla="*/ 355940 h 735604"/>
                <a:gd name="connsiteX0" fmla="*/ 0 w 747093"/>
                <a:gd name="connsiteY0" fmla="*/ 341641 h 735875"/>
                <a:gd name="connsiteX1" fmla="*/ 205321 w 747093"/>
                <a:gd name="connsiteY1" fmla="*/ 729979 h 735875"/>
                <a:gd name="connsiteX2" fmla="*/ 560108 w 747093"/>
                <a:gd name="connsiteY2" fmla="*/ 9432 h 735875"/>
                <a:gd name="connsiteX3" fmla="*/ 747093 w 747093"/>
                <a:gd name="connsiteY3" fmla="*/ 355940 h 735875"/>
                <a:gd name="connsiteX0" fmla="*/ 0 w 739990"/>
                <a:gd name="connsiteY0" fmla="*/ 361006 h 736823"/>
                <a:gd name="connsiteX1" fmla="*/ 198218 w 739990"/>
                <a:gd name="connsiteY1" fmla="*/ 729979 h 736823"/>
                <a:gd name="connsiteX2" fmla="*/ 553005 w 739990"/>
                <a:gd name="connsiteY2" fmla="*/ 9432 h 736823"/>
                <a:gd name="connsiteX3" fmla="*/ 739990 w 739990"/>
                <a:gd name="connsiteY3" fmla="*/ 355940 h 736823"/>
                <a:gd name="connsiteX0" fmla="*/ 0 w 758930"/>
                <a:gd name="connsiteY0" fmla="*/ 361006 h 736823"/>
                <a:gd name="connsiteX1" fmla="*/ 198218 w 758930"/>
                <a:gd name="connsiteY1" fmla="*/ 729979 h 736823"/>
                <a:gd name="connsiteX2" fmla="*/ 553005 w 758930"/>
                <a:gd name="connsiteY2" fmla="*/ 9432 h 736823"/>
                <a:gd name="connsiteX3" fmla="*/ 758930 w 758930"/>
                <a:gd name="connsiteY3" fmla="*/ 355940 h 736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930" h="736823">
                  <a:moveTo>
                    <a:pt x="0" y="361006"/>
                  </a:moveTo>
                  <a:cubicBezTo>
                    <a:pt x="34333" y="454288"/>
                    <a:pt x="106051" y="788575"/>
                    <a:pt x="198218" y="729979"/>
                  </a:cubicBezTo>
                  <a:cubicBezTo>
                    <a:pt x="290385" y="671383"/>
                    <a:pt x="459553" y="71772"/>
                    <a:pt x="553005" y="9432"/>
                  </a:cubicBezTo>
                  <a:cubicBezTo>
                    <a:pt x="646457" y="-52908"/>
                    <a:pt x="716040" y="208688"/>
                    <a:pt x="758930" y="355940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00000"/>
                </a:solidFill>
              </a:endParaRPr>
            </a:p>
          </p:txBody>
        </p:sp>
        <p:grpSp>
          <p:nvGrpSpPr>
            <p:cNvPr id="150" name="Group 149"/>
            <p:cNvGrpSpPr/>
            <p:nvPr/>
          </p:nvGrpSpPr>
          <p:grpSpPr>
            <a:xfrm>
              <a:off x="2608207" y="4217946"/>
              <a:ext cx="1170385" cy="1416671"/>
              <a:chOff x="2051720" y="4480592"/>
              <a:chExt cx="1462981" cy="1770839"/>
            </a:xfrm>
          </p:grpSpPr>
          <p:sp>
            <p:nvSpPr>
              <p:cNvPr id="178" name="Oval 177"/>
              <p:cNvSpPr/>
              <p:nvPr/>
            </p:nvSpPr>
            <p:spPr>
              <a:xfrm>
                <a:off x="2051720" y="4480592"/>
                <a:ext cx="1440000" cy="1440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723900" h="723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9" name="Oval 178"/>
              <p:cNvSpPr/>
              <p:nvPr/>
            </p:nvSpPr>
            <p:spPr>
              <a:xfrm>
                <a:off x="2074701" y="4811431"/>
                <a:ext cx="1440000" cy="1440000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4907993" y="3883055"/>
              <a:ext cx="1152000" cy="1415152"/>
              <a:chOff x="4859624" y="5186210"/>
              <a:chExt cx="1440000" cy="1768940"/>
            </a:xfrm>
          </p:grpSpPr>
          <p:sp>
            <p:nvSpPr>
              <p:cNvPr id="176" name="Oval 175"/>
              <p:cNvSpPr/>
              <p:nvPr/>
            </p:nvSpPr>
            <p:spPr>
              <a:xfrm>
                <a:off x="4859624" y="5515150"/>
                <a:ext cx="1440000" cy="1440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723900" h="723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7" name="Oval 176"/>
              <p:cNvSpPr/>
              <p:nvPr/>
            </p:nvSpPr>
            <p:spPr>
              <a:xfrm>
                <a:off x="4859624" y="5186210"/>
                <a:ext cx="1440000" cy="1440000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52" name="Group 151"/>
            <p:cNvGrpSpPr/>
            <p:nvPr/>
          </p:nvGrpSpPr>
          <p:grpSpPr>
            <a:xfrm>
              <a:off x="2775790" y="4066137"/>
              <a:ext cx="858758" cy="479033"/>
              <a:chOff x="2261715" y="5095577"/>
              <a:chExt cx="1073447" cy="598791"/>
            </a:xfrm>
          </p:grpSpPr>
          <p:sp>
            <p:nvSpPr>
              <p:cNvPr id="173" name="TextBox 172"/>
              <p:cNvSpPr txBox="1"/>
              <p:nvPr/>
            </p:nvSpPr>
            <p:spPr>
              <a:xfrm>
                <a:off x="2555081" y="5095577"/>
                <a:ext cx="49752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000" dirty="0" smtClean="0">
                    <a:solidFill>
                      <a:schemeClr val="bg1"/>
                    </a:solidFill>
                  </a:rPr>
                  <a:t>+</a:t>
                </a:r>
                <a:endParaRPr lang="en-GB" sz="3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2261715" y="5140370"/>
                <a:ext cx="49752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000" dirty="0" smtClean="0">
                    <a:solidFill>
                      <a:schemeClr val="bg1"/>
                    </a:solidFill>
                  </a:rPr>
                  <a:t>+</a:t>
                </a:r>
                <a:endParaRPr lang="en-GB" sz="3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2837637" y="5132208"/>
                <a:ext cx="497525" cy="553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000" dirty="0" smtClean="0">
                    <a:solidFill>
                      <a:schemeClr val="bg1"/>
                    </a:solidFill>
                  </a:rPr>
                  <a:t>+</a:t>
                </a:r>
                <a:endParaRPr lang="en-GB" sz="3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53" name="Group 152"/>
            <p:cNvGrpSpPr/>
            <p:nvPr/>
          </p:nvGrpSpPr>
          <p:grpSpPr>
            <a:xfrm>
              <a:off x="5094114" y="3688083"/>
              <a:ext cx="841505" cy="554390"/>
              <a:chOff x="2261715" y="5095577"/>
              <a:chExt cx="1051881" cy="692988"/>
            </a:xfrm>
          </p:grpSpPr>
          <p:sp>
            <p:nvSpPr>
              <p:cNvPr id="170" name="TextBox 169"/>
              <p:cNvSpPr txBox="1"/>
              <p:nvPr/>
            </p:nvSpPr>
            <p:spPr>
              <a:xfrm>
                <a:off x="2555081" y="5095577"/>
                <a:ext cx="497525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500" dirty="0">
                    <a:solidFill>
                      <a:schemeClr val="bg1"/>
                    </a:solidFill>
                  </a:rPr>
                  <a:t>-</a:t>
                </a:r>
                <a:endParaRPr lang="en-GB" sz="35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2261715" y="5157623"/>
                <a:ext cx="497525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500" dirty="0">
                    <a:solidFill>
                      <a:schemeClr val="bg1"/>
                    </a:solidFill>
                  </a:rPr>
                  <a:t>-</a:t>
                </a:r>
                <a:endParaRPr lang="en-GB" sz="35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2816071" y="5153774"/>
                <a:ext cx="497525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500" dirty="0">
                    <a:solidFill>
                      <a:schemeClr val="bg1"/>
                    </a:solidFill>
                  </a:rPr>
                  <a:t>-</a:t>
                </a:r>
                <a:endParaRPr lang="en-GB" sz="35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54" name="Group 153"/>
            <p:cNvGrpSpPr/>
            <p:nvPr/>
          </p:nvGrpSpPr>
          <p:grpSpPr>
            <a:xfrm flipV="1">
              <a:off x="5066729" y="5006211"/>
              <a:ext cx="841505" cy="479033"/>
              <a:chOff x="2261715" y="5095577"/>
              <a:chExt cx="1051881" cy="598791"/>
            </a:xfrm>
          </p:grpSpPr>
          <p:sp>
            <p:nvSpPr>
              <p:cNvPr id="167" name="TextBox 166"/>
              <p:cNvSpPr txBox="1"/>
              <p:nvPr/>
            </p:nvSpPr>
            <p:spPr>
              <a:xfrm>
                <a:off x="2555081" y="5095577"/>
                <a:ext cx="49752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000" dirty="0" smtClean="0">
                    <a:solidFill>
                      <a:schemeClr val="bg1"/>
                    </a:solidFill>
                  </a:rPr>
                  <a:t>+</a:t>
                </a:r>
                <a:endParaRPr lang="en-GB" sz="3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2261715" y="5140370"/>
                <a:ext cx="49752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000" dirty="0" smtClean="0">
                    <a:solidFill>
                      <a:schemeClr val="bg1"/>
                    </a:solidFill>
                  </a:rPr>
                  <a:t>+</a:t>
                </a:r>
                <a:endParaRPr lang="en-GB" sz="3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2816071" y="5136521"/>
                <a:ext cx="49752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000" dirty="0" smtClean="0">
                    <a:solidFill>
                      <a:schemeClr val="bg1"/>
                    </a:solidFill>
                  </a:rPr>
                  <a:t>+</a:t>
                </a:r>
                <a:endParaRPr lang="en-GB" sz="3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55" name="Group 154"/>
            <p:cNvGrpSpPr/>
            <p:nvPr/>
          </p:nvGrpSpPr>
          <p:grpSpPr>
            <a:xfrm flipV="1">
              <a:off x="2730080" y="5303237"/>
              <a:ext cx="841505" cy="554390"/>
              <a:chOff x="2261715" y="5095577"/>
              <a:chExt cx="1051881" cy="692988"/>
            </a:xfrm>
          </p:grpSpPr>
          <p:sp>
            <p:nvSpPr>
              <p:cNvPr id="164" name="TextBox 163"/>
              <p:cNvSpPr txBox="1"/>
              <p:nvPr/>
            </p:nvSpPr>
            <p:spPr>
              <a:xfrm>
                <a:off x="2555081" y="5095577"/>
                <a:ext cx="497525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500" dirty="0">
                    <a:solidFill>
                      <a:schemeClr val="bg1"/>
                    </a:solidFill>
                  </a:rPr>
                  <a:t>-</a:t>
                </a:r>
                <a:endParaRPr lang="en-GB" sz="35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2261715" y="5157623"/>
                <a:ext cx="497525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500" dirty="0">
                    <a:solidFill>
                      <a:schemeClr val="bg1"/>
                    </a:solidFill>
                  </a:rPr>
                  <a:t>-</a:t>
                </a:r>
                <a:endParaRPr lang="en-GB" sz="35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2816071" y="5153774"/>
                <a:ext cx="497525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500" dirty="0">
                    <a:solidFill>
                      <a:schemeClr val="bg1"/>
                    </a:solidFill>
                  </a:rPr>
                  <a:t>-</a:t>
                </a:r>
                <a:endParaRPr lang="en-GB" sz="35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56" name="TextBox 155"/>
            <p:cNvSpPr txBox="1"/>
            <p:nvPr/>
          </p:nvSpPr>
          <p:spPr>
            <a:xfrm>
              <a:off x="276966" y="3463405"/>
              <a:ext cx="206518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500" dirty="0" smtClean="0"/>
                <a:t>Electric field</a:t>
              </a:r>
              <a:endParaRPr lang="en-GB" sz="2500" dirty="0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252090" y="4146207"/>
              <a:ext cx="1944217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500" dirty="0" smtClean="0"/>
                <a:t>Nanoparticle</a:t>
              </a:r>
              <a:endParaRPr lang="en-GB" sz="2500" dirty="0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180082" y="5128196"/>
              <a:ext cx="209922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500" dirty="0" smtClean="0"/>
                <a:t>Electron cloud</a:t>
              </a:r>
              <a:endParaRPr lang="en-GB" sz="2500" dirty="0"/>
            </a:p>
          </p:txBody>
        </p:sp>
        <p:sp>
          <p:nvSpPr>
            <p:cNvPr id="159" name="Up Arrow 158"/>
            <p:cNvSpPr/>
            <p:nvPr/>
          </p:nvSpPr>
          <p:spPr>
            <a:xfrm>
              <a:off x="3071453" y="4746359"/>
              <a:ext cx="225507" cy="432048"/>
            </a:xfrm>
            <a:prstGeom prst="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0" name="Up Arrow 159"/>
            <p:cNvSpPr/>
            <p:nvPr/>
          </p:nvSpPr>
          <p:spPr>
            <a:xfrm flipV="1">
              <a:off x="5371239" y="4329146"/>
              <a:ext cx="225507" cy="432048"/>
            </a:xfrm>
            <a:prstGeom prst="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1" name="Straight Arrow Connector 160"/>
            <p:cNvCxnSpPr/>
            <p:nvPr/>
          </p:nvCxnSpPr>
          <p:spPr>
            <a:xfrm flipH="1" flipV="1">
              <a:off x="2009104" y="3688083"/>
              <a:ext cx="617489" cy="25237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/>
            <p:nvPr/>
          </p:nvCxnSpPr>
          <p:spPr>
            <a:xfrm flipH="1" flipV="1">
              <a:off x="2009104" y="4406999"/>
              <a:ext cx="766687" cy="1192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/>
            <p:nvPr/>
          </p:nvCxnSpPr>
          <p:spPr>
            <a:xfrm flipH="1">
              <a:off x="2182593" y="5352874"/>
              <a:ext cx="671296" cy="1707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0" name="TextBox 179"/>
          <p:cNvSpPr txBox="1"/>
          <p:nvPr/>
        </p:nvSpPr>
        <p:spPr>
          <a:xfrm>
            <a:off x="4284538" y="18005"/>
            <a:ext cx="6480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/>
              <a:t>(b)</a:t>
            </a:r>
            <a:endParaRPr lang="en-GB" sz="3000" dirty="0" smtClean="0"/>
          </a:p>
        </p:txBody>
      </p:sp>
      <p:sp>
        <p:nvSpPr>
          <p:cNvPr id="181" name="TextBox 180"/>
          <p:cNvSpPr txBox="1"/>
          <p:nvPr/>
        </p:nvSpPr>
        <p:spPr>
          <a:xfrm>
            <a:off x="35496" y="2994283"/>
            <a:ext cx="6480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/>
              <a:t>(c)</a:t>
            </a:r>
            <a:endParaRPr lang="en-GB" sz="3000" dirty="0" smtClean="0"/>
          </a:p>
        </p:txBody>
      </p:sp>
    </p:spTree>
    <p:extLst>
      <p:ext uri="{BB962C8B-B14F-4D97-AF65-F5344CB8AC3E}">
        <p14:creationId xmlns:p14="http://schemas.microsoft.com/office/powerpoint/2010/main" val="287505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35</Words>
  <Application>Microsoft Office PowerPoint</Application>
  <PresentationFormat>Custom</PresentationFormat>
  <Paragraphs>25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12</cp:revision>
  <dcterms:created xsi:type="dcterms:W3CDTF">2014-06-16T15:59:04Z</dcterms:created>
  <dcterms:modified xsi:type="dcterms:W3CDTF">2014-07-14T15:25:50Z</dcterms:modified>
</cp:coreProperties>
</file>