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5400675"/>
  <p:notesSz cx="6858000" cy="9144000"/>
  <p:defaultTextStyle>
    <a:defPPr>
      <a:defRPr lang="en-US"/>
    </a:defPPr>
    <a:lvl1pPr marL="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92" y="-306"/>
      </p:cViewPr>
      <p:guideLst>
        <p:guide orient="horz" pos="170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677711"/>
            <a:ext cx="9181148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3060383"/>
            <a:ext cx="7560945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36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3157" y="170022"/>
            <a:ext cx="1625830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20" y="170022"/>
            <a:ext cx="4701213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7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1" y="3470434"/>
            <a:ext cx="9181148" cy="1072634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1" y="2289038"/>
            <a:ext cx="9181148" cy="118139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4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22" y="992625"/>
            <a:ext cx="3163519" cy="28066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5465" y="992625"/>
            <a:ext cx="3163521" cy="28066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0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16278"/>
            <a:ext cx="9721215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1208902"/>
            <a:ext cx="4772471" cy="50381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9" y="1712714"/>
            <a:ext cx="4772471" cy="31116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5" y="1208902"/>
            <a:ext cx="4774347" cy="50381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5" y="1712714"/>
            <a:ext cx="4774347" cy="31116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6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215027"/>
            <a:ext cx="3553569" cy="91511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15028"/>
            <a:ext cx="6038255" cy="460932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9" y="1130142"/>
            <a:ext cx="3553569" cy="3694212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3780473"/>
            <a:ext cx="6480810" cy="4463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482561"/>
            <a:ext cx="6480810" cy="3240405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4226780"/>
            <a:ext cx="6480810" cy="633829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216278"/>
            <a:ext cx="9721215" cy="90011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260158"/>
            <a:ext cx="9721215" cy="3564196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5005626"/>
            <a:ext cx="2520316" cy="287536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8514-7E8F-4B75-A2DA-68EE2B498DE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3" y="5005626"/>
            <a:ext cx="3420427" cy="287536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5005626"/>
            <a:ext cx="2520316" cy="287536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12" y="25767"/>
            <a:ext cx="6125371" cy="5305425"/>
            <a:chOff x="395536" y="260648"/>
            <a:chExt cx="6125371" cy="5305425"/>
          </a:xfrm>
        </p:grpSpPr>
        <p:pic>
          <p:nvPicPr>
            <p:cNvPr id="12" name="Picture 3" descr="C:\Users\Wendy\Documents\wwn20\Thesis\Chapter3\Figures\Siz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8"/>
            <a:stretch/>
          </p:blipFill>
          <p:spPr bwMode="auto">
            <a:xfrm>
              <a:off x="395536" y="260648"/>
              <a:ext cx="4740626" cy="530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Wendy\Documents\wwn20\Thesis\Chapter3\Figures\Siz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87" r="74089" b="37746"/>
            <a:stretch/>
          </p:blipFill>
          <p:spPr bwMode="auto">
            <a:xfrm>
              <a:off x="4763698" y="1810701"/>
              <a:ext cx="1757209" cy="220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Freeform 14"/>
          <p:cNvSpPr/>
          <p:nvPr/>
        </p:nvSpPr>
        <p:spPr>
          <a:xfrm>
            <a:off x="1231900" y="774700"/>
            <a:ext cx="996950" cy="2025650"/>
          </a:xfrm>
          <a:custGeom>
            <a:avLst/>
            <a:gdLst>
              <a:gd name="connsiteX0" fmla="*/ 0 w 996950"/>
              <a:gd name="connsiteY0" fmla="*/ 2025650 h 2025650"/>
              <a:gd name="connsiteX1" fmla="*/ 31750 w 996950"/>
              <a:gd name="connsiteY1" fmla="*/ 1739900 h 2025650"/>
              <a:gd name="connsiteX2" fmla="*/ 88900 w 996950"/>
              <a:gd name="connsiteY2" fmla="*/ 1479550 h 2025650"/>
              <a:gd name="connsiteX3" fmla="*/ 158750 w 996950"/>
              <a:gd name="connsiteY3" fmla="*/ 1225550 h 2025650"/>
              <a:gd name="connsiteX4" fmla="*/ 273050 w 996950"/>
              <a:gd name="connsiteY4" fmla="*/ 952500 h 2025650"/>
              <a:gd name="connsiteX5" fmla="*/ 412750 w 996950"/>
              <a:gd name="connsiteY5" fmla="*/ 692150 h 2025650"/>
              <a:gd name="connsiteX6" fmla="*/ 584200 w 996950"/>
              <a:gd name="connsiteY6" fmla="*/ 425450 h 2025650"/>
              <a:gd name="connsiteX7" fmla="*/ 812800 w 996950"/>
              <a:gd name="connsiteY7" fmla="*/ 171450 h 2025650"/>
              <a:gd name="connsiteX8" fmla="*/ 996950 w 996950"/>
              <a:gd name="connsiteY8" fmla="*/ 0 h 2025650"/>
              <a:gd name="connsiteX0" fmla="*/ 0 w 996950"/>
              <a:gd name="connsiteY0" fmla="*/ 2025650 h 2025650"/>
              <a:gd name="connsiteX1" fmla="*/ 31750 w 996950"/>
              <a:gd name="connsiteY1" fmla="*/ 1739900 h 2025650"/>
              <a:gd name="connsiteX2" fmla="*/ 88900 w 996950"/>
              <a:gd name="connsiteY2" fmla="*/ 1479550 h 2025650"/>
              <a:gd name="connsiteX3" fmla="*/ 158750 w 996950"/>
              <a:gd name="connsiteY3" fmla="*/ 1225550 h 2025650"/>
              <a:gd name="connsiteX4" fmla="*/ 273050 w 996950"/>
              <a:gd name="connsiteY4" fmla="*/ 952500 h 2025650"/>
              <a:gd name="connsiteX5" fmla="*/ 412750 w 996950"/>
              <a:gd name="connsiteY5" fmla="*/ 692150 h 2025650"/>
              <a:gd name="connsiteX6" fmla="*/ 603250 w 996950"/>
              <a:gd name="connsiteY6" fmla="*/ 419100 h 2025650"/>
              <a:gd name="connsiteX7" fmla="*/ 812800 w 996950"/>
              <a:gd name="connsiteY7" fmla="*/ 171450 h 2025650"/>
              <a:gd name="connsiteX8" fmla="*/ 996950 w 996950"/>
              <a:gd name="connsiteY8" fmla="*/ 0 h 2025650"/>
              <a:gd name="connsiteX0" fmla="*/ 0 w 996950"/>
              <a:gd name="connsiteY0" fmla="*/ 2025650 h 2025650"/>
              <a:gd name="connsiteX1" fmla="*/ 31750 w 996950"/>
              <a:gd name="connsiteY1" fmla="*/ 1739900 h 2025650"/>
              <a:gd name="connsiteX2" fmla="*/ 88900 w 996950"/>
              <a:gd name="connsiteY2" fmla="*/ 1479550 h 2025650"/>
              <a:gd name="connsiteX3" fmla="*/ 158750 w 996950"/>
              <a:gd name="connsiteY3" fmla="*/ 1225550 h 2025650"/>
              <a:gd name="connsiteX4" fmla="*/ 273050 w 996950"/>
              <a:gd name="connsiteY4" fmla="*/ 952500 h 2025650"/>
              <a:gd name="connsiteX5" fmla="*/ 419100 w 996950"/>
              <a:gd name="connsiteY5" fmla="*/ 698500 h 2025650"/>
              <a:gd name="connsiteX6" fmla="*/ 603250 w 996950"/>
              <a:gd name="connsiteY6" fmla="*/ 419100 h 2025650"/>
              <a:gd name="connsiteX7" fmla="*/ 812800 w 996950"/>
              <a:gd name="connsiteY7" fmla="*/ 171450 h 2025650"/>
              <a:gd name="connsiteX8" fmla="*/ 996950 w 996950"/>
              <a:gd name="connsiteY8" fmla="*/ 0 h 202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6950" h="2025650">
                <a:moveTo>
                  <a:pt x="0" y="2025650"/>
                </a:moveTo>
                <a:cubicBezTo>
                  <a:pt x="8466" y="1928283"/>
                  <a:pt x="16933" y="1830917"/>
                  <a:pt x="31750" y="1739900"/>
                </a:cubicBezTo>
                <a:cubicBezTo>
                  <a:pt x="46567" y="1648883"/>
                  <a:pt x="67733" y="1565275"/>
                  <a:pt x="88900" y="1479550"/>
                </a:cubicBezTo>
                <a:cubicBezTo>
                  <a:pt x="110067" y="1393825"/>
                  <a:pt x="128058" y="1313392"/>
                  <a:pt x="158750" y="1225550"/>
                </a:cubicBezTo>
                <a:cubicBezTo>
                  <a:pt x="189442" y="1137708"/>
                  <a:pt x="229658" y="1040342"/>
                  <a:pt x="273050" y="952500"/>
                </a:cubicBezTo>
                <a:cubicBezTo>
                  <a:pt x="316442" y="864658"/>
                  <a:pt x="364067" y="787400"/>
                  <a:pt x="419100" y="698500"/>
                </a:cubicBezTo>
                <a:cubicBezTo>
                  <a:pt x="474133" y="609600"/>
                  <a:pt x="537633" y="506942"/>
                  <a:pt x="603250" y="419100"/>
                </a:cubicBezTo>
                <a:cubicBezTo>
                  <a:pt x="668867" y="331258"/>
                  <a:pt x="747183" y="241300"/>
                  <a:pt x="812800" y="171450"/>
                </a:cubicBezTo>
                <a:cubicBezTo>
                  <a:pt x="878417" y="101600"/>
                  <a:pt x="939271" y="50271"/>
                  <a:pt x="99695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1206500" y="501650"/>
            <a:ext cx="165147" cy="2076450"/>
          </a:xfrm>
          <a:custGeom>
            <a:avLst/>
            <a:gdLst>
              <a:gd name="connsiteX0" fmla="*/ 0 w 133350"/>
              <a:gd name="connsiteY0" fmla="*/ 1828800 h 1828800"/>
              <a:gd name="connsiteX1" fmla="*/ 57150 w 133350"/>
              <a:gd name="connsiteY1" fmla="*/ 1257300 h 1828800"/>
              <a:gd name="connsiteX2" fmla="*/ 88900 w 133350"/>
              <a:gd name="connsiteY2" fmla="*/ 622300 h 1828800"/>
              <a:gd name="connsiteX3" fmla="*/ 133350 w 133350"/>
              <a:gd name="connsiteY3" fmla="*/ 0 h 1828800"/>
              <a:gd name="connsiteX0" fmla="*/ 0 w 135263"/>
              <a:gd name="connsiteY0" fmla="*/ 1878712 h 1878712"/>
              <a:gd name="connsiteX1" fmla="*/ 57150 w 135263"/>
              <a:gd name="connsiteY1" fmla="*/ 1307212 h 1878712"/>
              <a:gd name="connsiteX2" fmla="*/ 88900 w 135263"/>
              <a:gd name="connsiteY2" fmla="*/ 672212 h 1878712"/>
              <a:gd name="connsiteX3" fmla="*/ 133350 w 135263"/>
              <a:gd name="connsiteY3" fmla="*/ 49912 h 1878712"/>
              <a:gd name="connsiteX4" fmla="*/ 127000 w 135263"/>
              <a:gd name="connsiteY4" fmla="*/ 37212 h 1878712"/>
              <a:gd name="connsiteX0" fmla="*/ 0 w 215916"/>
              <a:gd name="connsiteY0" fmla="*/ 2000250 h 2000250"/>
              <a:gd name="connsiteX1" fmla="*/ 57150 w 215916"/>
              <a:gd name="connsiteY1" fmla="*/ 1428750 h 2000250"/>
              <a:gd name="connsiteX2" fmla="*/ 88900 w 215916"/>
              <a:gd name="connsiteY2" fmla="*/ 793750 h 2000250"/>
              <a:gd name="connsiteX3" fmla="*/ 133350 w 215916"/>
              <a:gd name="connsiteY3" fmla="*/ 171450 h 2000250"/>
              <a:gd name="connsiteX4" fmla="*/ 215900 w 215916"/>
              <a:gd name="connsiteY4" fmla="*/ 0 h 2000250"/>
              <a:gd name="connsiteX0" fmla="*/ 0 w 171488"/>
              <a:gd name="connsiteY0" fmla="*/ 2076450 h 2076450"/>
              <a:gd name="connsiteX1" fmla="*/ 57150 w 171488"/>
              <a:gd name="connsiteY1" fmla="*/ 1504950 h 2076450"/>
              <a:gd name="connsiteX2" fmla="*/ 88900 w 171488"/>
              <a:gd name="connsiteY2" fmla="*/ 869950 h 2076450"/>
              <a:gd name="connsiteX3" fmla="*/ 133350 w 171488"/>
              <a:gd name="connsiteY3" fmla="*/ 247650 h 2076450"/>
              <a:gd name="connsiteX4" fmla="*/ 171450 w 171488"/>
              <a:gd name="connsiteY4" fmla="*/ 0 h 2076450"/>
              <a:gd name="connsiteX0" fmla="*/ 0 w 165147"/>
              <a:gd name="connsiteY0" fmla="*/ 2076450 h 2076450"/>
              <a:gd name="connsiteX1" fmla="*/ 57150 w 165147"/>
              <a:gd name="connsiteY1" fmla="*/ 1504950 h 2076450"/>
              <a:gd name="connsiteX2" fmla="*/ 88900 w 165147"/>
              <a:gd name="connsiteY2" fmla="*/ 869950 h 2076450"/>
              <a:gd name="connsiteX3" fmla="*/ 133350 w 165147"/>
              <a:gd name="connsiteY3" fmla="*/ 247650 h 2076450"/>
              <a:gd name="connsiteX4" fmla="*/ 165100 w 165147"/>
              <a:gd name="connsiteY4" fmla="*/ 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47" h="2076450">
                <a:moveTo>
                  <a:pt x="0" y="2076450"/>
                </a:moveTo>
                <a:cubicBezTo>
                  <a:pt x="21166" y="1891241"/>
                  <a:pt x="42333" y="1706033"/>
                  <a:pt x="57150" y="1504950"/>
                </a:cubicBezTo>
                <a:cubicBezTo>
                  <a:pt x="71967" y="1303867"/>
                  <a:pt x="76200" y="1079500"/>
                  <a:pt x="88900" y="869950"/>
                </a:cubicBezTo>
                <a:cubicBezTo>
                  <a:pt x="101600" y="660400"/>
                  <a:pt x="119592" y="400050"/>
                  <a:pt x="133350" y="247650"/>
                </a:cubicBezTo>
                <a:cubicBezTo>
                  <a:pt x="139700" y="141817"/>
                  <a:pt x="166423" y="2646"/>
                  <a:pt x="165100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980580" y="4680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Dipole</a:t>
            </a:r>
            <a:endParaRPr lang="en-GB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864394" y="194924"/>
            <a:ext cx="15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Quadrupole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24811" y="194924"/>
            <a:ext cx="4104456" cy="4881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488907" y="652755"/>
            <a:ext cx="24482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Dipole + </a:t>
            </a:r>
            <a:r>
              <a:rPr lang="en-GB" dirty="0" err="1" smtClean="0"/>
              <a:t>quadrupole</a:t>
            </a:r>
            <a:r>
              <a:rPr lang="en-GB" dirty="0" smtClean="0"/>
              <a:t> fields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40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2014-06-17T14:59:49Z</dcterms:created>
  <dcterms:modified xsi:type="dcterms:W3CDTF">2014-07-14T15:36:26Z</dcterms:modified>
</cp:coreProperties>
</file>