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66"/>
    <a:srgbClr val="99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84" y="-246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9" y="2013060"/>
            <a:ext cx="9793763" cy="1389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2" y="3672105"/>
            <a:ext cx="8065454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6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35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7" y="259512"/>
            <a:ext cx="2592466" cy="552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4" y="259512"/>
            <a:ext cx="7585365" cy="5529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6" y="4164118"/>
            <a:ext cx="9793763" cy="12870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6" y="2746578"/>
            <a:ext cx="9793763" cy="1417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80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5" y="1512046"/>
            <a:ext cx="5088916" cy="4276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8" y="1512046"/>
            <a:ext cx="5088916" cy="4276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3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450543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2055057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5" y="1450543"/>
            <a:ext cx="5092919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2055057"/>
            <a:ext cx="5092919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3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7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1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258008"/>
            <a:ext cx="3790684" cy="10980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3" y="258009"/>
            <a:ext cx="6441159" cy="5530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4" y="1356038"/>
            <a:ext cx="3790684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15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9" y="4536128"/>
            <a:ext cx="6913245" cy="5355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9" y="579018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9" y="5071642"/>
            <a:ext cx="6913245" cy="7605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0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259513"/>
            <a:ext cx="1036986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1512046"/>
            <a:ext cx="10369869" cy="427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7" y="6006167"/>
            <a:ext cx="268848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946E-59B7-4D06-9E63-1D81E8A16817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0" y="6006167"/>
            <a:ext cx="3648658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90" y="6006167"/>
            <a:ext cx="268848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5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720205" y="277973"/>
            <a:ext cx="2736304" cy="2736000"/>
            <a:chOff x="755576" y="620688"/>
            <a:chExt cx="2736304" cy="2736000"/>
          </a:xfrm>
        </p:grpSpPr>
        <p:sp>
          <p:nvSpPr>
            <p:cNvPr id="226" name="Rectangle 225"/>
            <p:cNvSpPr/>
            <p:nvPr/>
          </p:nvSpPr>
          <p:spPr>
            <a:xfrm>
              <a:off x="755576" y="620688"/>
              <a:ext cx="2736304" cy="27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Hexagon 226"/>
            <p:cNvSpPr/>
            <p:nvPr/>
          </p:nvSpPr>
          <p:spPr>
            <a:xfrm>
              <a:off x="1403728" y="1196912"/>
              <a:ext cx="1440000" cy="1440000"/>
            </a:xfrm>
            <a:prstGeom prst="hexagon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99FF99"/>
                </a:gs>
              </a:gsLst>
              <a:lin ang="2700000" scaled="1"/>
              <a:tileRect/>
            </a:gradFill>
            <a:ln>
              <a:solidFill>
                <a:srgbClr val="33CC33"/>
              </a:solidFill>
            </a:ln>
            <a:scene3d>
              <a:camera prst="isometricOffAxis1Top"/>
              <a:lightRig rig="threePt" dir="t"/>
            </a:scene3d>
            <a:sp3d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5617021" y="73729"/>
            <a:ext cx="2736304" cy="2940548"/>
            <a:chOff x="5184701" y="515861"/>
            <a:chExt cx="2736304" cy="2940548"/>
          </a:xfrm>
        </p:grpSpPr>
        <p:sp>
          <p:nvSpPr>
            <p:cNvPr id="229" name="Rectangle 228"/>
            <p:cNvSpPr/>
            <p:nvPr/>
          </p:nvSpPr>
          <p:spPr>
            <a:xfrm>
              <a:off x="5184701" y="720409"/>
              <a:ext cx="2736304" cy="27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Hexagon 229"/>
            <p:cNvSpPr/>
            <p:nvPr/>
          </p:nvSpPr>
          <p:spPr>
            <a:xfrm>
              <a:off x="5868224" y="1196912"/>
              <a:ext cx="1440000" cy="1440000"/>
            </a:xfrm>
            <a:prstGeom prst="hexagon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99FF99"/>
                </a:gs>
              </a:gsLst>
              <a:lin ang="2700000" scaled="1"/>
              <a:tileRect/>
            </a:gradFill>
            <a:ln>
              <a:solidFill>
                <a:srgbClr val="33CC33"/>
              </a:solidFill>
            </a:ln>
            <a:scene3d>
              <a:camera prst="isometricOffAxis1Top"/>
              <a:lightRig rig="threePt" dir="t"/>
            </a:scene3d>
            <a:sp3d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Oval 230"/>
            <p:cNvSpPr/>
            <p:nvPr/>
          </p:nvSpPr>
          <p:spPr>
            <a:xfrm>
              <a:off x="5688224" y="515861"/>
              <a:ext cx="1800000" cy="1800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solidFill>
                <a:schemeClr val="tx2">
                  <a:lumMod val="40000"/>
                  <a:lumOff val="60000"/>
                  <a:alpha val="50000"/>
                </a:schemeClr>
              </a:solidFill>
            </a:ln>
            <a:scene3d>
              <a:camera prst="isometricOffAxis1Top"/>
              <a:lightRig rig="threePt" dir="t"/>
            </a:scene3d>
            <a:sp3d prstMaterial="powder">
              <a:bevelT w="869950" h="7175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56146" y="2884044"/>
            <a:ext cx="2736304" cy="2736000"/>
            <a:chOff x="9505181" y="515861"/>
            <a:chExt cx="2736304" cy="2736000"/>
          </a:xfrm>
        </p:grpSpPr>
        <p:sp>
          <p:nvSpPr>
            <p:cNvPr id="233" name="Rectangle 232"/>
            <p:cNvSpPr/>
            <p:nvPr/>
          </p:nvSpPr>
          <p:spPr>
            <a:xfrm>
              <a:off x="9505181" y="515861"/>
              <a:ext cx="2736304" cy="27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Hexagon 233"/>
            <p:cNvSpPr/>
            <p:nvPr/>
          </p:nvSpPr>
          <p:spPr>
            <a:xfrm>
              <a:off x="10117262" y="1092179"/>
              <a:ext cx="1440000" cy="1440000"/>
            </a:xfrm>
            <a:prstGeom prst="hexagon">
              <a:avLst/>
            </a:prstGeom>
            <a:gradFill flip="none" rotWithShape="1">
              <a:gsLst>
                <a:gs pos="51000">
                  <a:schemeClr val="tx2">
                    <a:lumMod val="40000"/>
                    <a:lumOff val="60000"/>
                  </a:schemeClr>
                </a:gs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  <a:scene3d>
              <a:camera prst="isometricOffAxis1Top"/>
              <a:lightRig rig="threePt" dir="t"/>
            </a:scene3d>
            <a:sp3d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5652962" y="2838062"/>
            <a:ext cx="2736304" cy="2891492"/>
            <a:chOff x="14257709" y="360369"/>
            <a:chExt cx="2736304" cy="2891492"/>
          </a:xfrm>
        </p:grpSpPr>
        <p:sp>
          <p:nvSpPr>
            <p:cNvPr id="236" name="Rectangle 235"/>
            <p:cNvSpPr/>
            <p:nvPr/>
          </p:nvSpPr>
          <p:spPr>
            <a:xfrm>
              <a:off x="14257709" y="515861"/>
              <a:ext cx="2736304" cy="27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4257709" y="360369"/>
              <a:ext cx="2736304" cy="27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215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Hexagon 237"/>
            <p:cNvSpPr/>
            <p:nvPr/>
          </p:nvSpPr>
          <p:spPr>
            <a:xfrm>
              <a:off x="14905861" y="936129"/>
              <a:ext cx="1440000" cy="1440000"/>
            </a:xfrm>
            <a:prstGeom prst="hexagon">
              <a:avLst/>
            </a:prstGeom>
            <a:gradFill flip="none" rotWithShape="1">
              <a:gsLst>
                <a:gs pos="51000">
                  <a:schemeClr val="tx2">
                    <a:lumMod val="40000"/>
                    <a:lumOff val="60000"/>
                  </a:schemeClr>
                </a:gs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  <a:scene3d>
              <a:camera prst="isometricOffAxis1Top"/>
              <a:lightRig rig="threePt" dir="t"/>
            </a:scene3d>
            <a:sp3d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0" y="722215"/>
            <a:ext cx="792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240" name="TextBox 239"/>
          <p:cNvSpPr txBox="1"/>
          <p:nvPr/>
        </p:nvSpPr>
        <p:spPr>
          <a:xfrm>
            <a:off x="4824933" y="710021"/>
            <a:ext cx="792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-35942" y="3315788"/>
            <a:ext cx="792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860874" y="3327982"/>
            <a:ext cx="792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(d)</a:t>
            </a:r>
            <a:endParaRPr lang="en-GB" sz="3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04131" y="-273"/>
            <a:ext cx="37084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PbI</a:t>
            </a:r>
            <a:r>
              <a:rPr lang="en-GB" sz="3800" baseline="-25000" dirty="0" smtClean="0"/>
              <a:t>2</a:t>
            </a:r>
            <a:r>
              <a:rPr lang="en-GB" sz="3800" dirty="0" smtClean="0"/>
              <a:t> microcrystal</a:t>
            </a:r>
            <a:endParaRPr lang="en-GB" sz="3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5643067" y="50"/>
            <a:ext cx="46697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/>
              <a:t>I</a:t>
            </a:r>
            <a:r>
              <a:rPr lang="en-GB" sz="3800" dirty="0" smtClean="0"/>
              <a:t>ntercalation solution</a:t>
            </a:r>
            <a:endParaRPr lang="en-GB" sz="3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216099" y="5188394"/>
            <a:ext cx="30963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Perovskite microcrystal</a:t>
            </a:r>
            <a:endParaRPr lang="en-GB" sz="3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893322" y="3820242"/>
            <a:ext cx="2915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280nm SiO</a:t>
            </a:r>
            <a:r>
              <a:rPr lang="en-GB" sz="3800" baseline="-25000" dirty="0" smtClean="0"/>
              <a:t>2</a:t>
            </a:r>
            <a:endParaRPr lang="en-GB" sz="3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677809" y="5044378"/>
            <a:ext cx="2915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Si wafer</a:t>
            </a:r>
            <a:endParaRPr lang="en-GB" sz="3800" dirty="0"/>
          </a:p>
        </p:txBody>
      </p:sp>
      <p:sp>
        <p:nvSpPr>
          <p:cNvPr id="248" name="Flowchart: Process 160"/>
          <p:cNvSpPr/>
          <p:nvPr/>
        </p:nvSpPr>
        <p:spPr>
          <a:xfrm>
            <a:off x="1882403" y="2664346"/>
            <a:ext cx="2160000" cy="270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35 h 10035"/>
              <a:gd name="connsiteX1" fmla="*/ 7050 w 10000"/>
              <a:gd name="connsiteY1" fmla="*/ 0 h 10035"/>
              <a:gd name="connsiteX2" fmla="*/ 10000 w 10000"/>
              <a:gd name="connsiteY2" fmla="*/ 35 h 10035"/>
              <a:gd name="connsiteX3" fmla="*/ 10000 w 10000"/>
              <a:gd name="connsiteY3" fmla="*/ 10035 h 10035"/>
              <a:gd name="connsiteX4" fmla="*/ 0 w 10000"/>
              <a:gd name="connsiteY4" fmla="*/ 10035 h 10035"/>
              <a:gd name="connsiteX5" fmla="*/ 0 w 10000"/>
              <a:gd name="connsiteY5" fmla="*/ 35 h 10035"/>
              <a:gd name="connsiteX0" fmla="*/ 0 w 10000"/>
              <a:gd name="connsiteY0" fmla="*/ 1580 h 11580"/>
              <a:gd name="connsiteX1" fmla="*/ 7050 w 10000"/>
              <a:gd name="connsiteY1" fmla="*/ 1545 h 11580"/>
              <a:gd name="connsiteX2" fmla="*/ 8646 w 10000"/>
              <a:gd name="connsiteY2" fmla="*/ 0 h 11580"/>
              <a:gd name="connsiteX3" fmla="*/ 10000 w 10000"/>
              <a:gd name="connsiteY3" fmla="*/ 11580 h 11580"/>
              <a:gd name="connsiteX4" fmla="*/ 0 w 10000"/>
              <a:gd name="connsiteY4" fmla="*/ 11580 h 11580"/>
              <a:gd name="connsiteX5" fmla="*/ 0 w 10000"/>
              <a:gd name="connsiteY5" fmla="*/ 1580 h 11580"/>
              <a:gd name="connsiteX0" fmla="*/ 0 w 10000"/>
              <a:gd name="connsiteY0" fmla="*/ 3412 h 13412"/>
              <a:gd name="connsiteX1" fmla="*/ 7050 w 10000"/>
              <a:gd name="connsiteY1" fmla="*/ 3377 h 13412"/>
              <a:gd name="connsiteX2" fmla="*/ 8429 w 10000"/>
              <a:gd name="connsiteY2" fmla="*/ 0 h 13412"/>
              <a:gd name="connsiteX3" fmla="*/ 10000 w 10000"/>
              <a:gd name="connsiteY3" fmla="*/ 13412 h 13412"/>
              <a:gd name="connsiteX4" fmla="*/ 0 w 10000"/>
              <a:gd name="connsiteY4" fmla="*/ 13412 h 13412"/>
              <a:gd name="connsiteX5" fmla="*/ 0 w 10000"/>
              <a:gd name="connsiteY5" fmla="*/ 3412 h 13412"/>
              <a:gd name="connsiteX0" fmla="*/ 0 w 10216"/>
              <a:gd name="connsiteY0" fmla="*/ 2275 h 12275"/>
              <a:gd name="connsiteX1" fmla="*/ 7050 w 10216"/>
              <a:gd name="connsiteY1" fmla="*/ 2240 h 12275"/>
              <a:gd name="connsiteX2" fmla="*/ 10216 w 10216"/>
              <a:gd name="connsiteY2" fmla="*/ 0 h 12275"/>
              <a:gd name="connsiteX3" fmla="*/ 10000 w 10216"/>
              <a:gd name="connsiteY3" fmla="*/ 12275 h 12275"/>
              <a:gd name="connsiteX4" fmla="*/ 0 w 10216"/>
              <a:gd name="connsiteY4" fmla="*/ 12275 h 12275"/>
              <a:gd name="connsiteX5" fmla="*/ 0 w 10216"/>
              <a:gd name="connsiteY5" fmla="*/ 2275 h 12275"/>
              <a:gd name="connsiteX0" fmla="*/ 0 w 10000"/>
              <a:gd name="connsiteY0" fmla="*/ 2085 h 12085"/>
              <a:gd name="connsiteX1" fmla="*/ 7050 w 10000"/>
              <a:gd name="connsiteY1" fmla="*/ 2050 h 12085"/>
              <a:gd name="connsiteX2" fmla="*/ 9241 w 10000"/>
              <a:gd name="connsiteY2" fmla="*/ 0 h 12085"/>
              <a:gd name="connsiteX3" fmla="*/ 10000 w 10000"/>
              <a:gd name="connsiteY3" fmla="*/ 12085 h 12085"/>
              <a:gd name="connsiteX4" fmla="*/ 0 w 10000"/>
              <a:gd name="connsiteY4" fmla="*/ 12085 h 12085"/>
              <a:gd name="connsiteX5" fmla="*/ 0 w 10000"/>
              <a:gd name="connsiteY5" fmla="*/ 2085 h 12085"/>
              <a:gd name="connsiteX0" fmla="*/ 0 w 10053"/>
              <a:gd name="connsiteY0" fmla="*/ 2527 h 12527"/>
              <a:gd name="connsiteX1" fmla="*/ 7050 w 10053"/>
              <a:gd name="connsiteY1" fmla="*/ 2492 h 12527"/>
              <a:gd name="connsiteX2" fmla="*/ 10053 w 10053"/>
              <a:gd name="connsiteY2" fmla="*/ 0 h 12527"/>
              <a:gd name="connsiteX3" fmla="*/ 10000 w 10053"/>
              <a:gd name="connsiteY3" fmla="*/ 12527 h 12527"/>
              <a:gd name="connsiteX4" fmla="*/ 0 w 10053"/>
              <a:gd name="connsiteY4" fmla="*/ 12527 h 12527"/>
              <a:gd name="connsiteX5" fmla="*/ 0 w 10053"/>
              <a:gd name="connsiteY5" fmla="*/ 2527 h 12527"/>
              <a:gd name="connsiteX0" fmla="*/ 0 w 10000"/>
              <a:gd name="connsiteY0" fmla="*/ 2211 h 12211"/>
              <a:gd name="connsiteX1" fmla="*/ 7050 w 10000"/>
              <a:gd name="connsiteY1" fmla="*/ 2176 h 12211"/>
              <a:gd name="connsiteX2" fmla="*/ 9186 w 10000"/>
              <a:gd name="connsiteY2" fmla="*/ 0 h 12211"/>
              <a:gd name="connsiteX3" fmla="*/ 10000 w 10000"/>
              <a:gd name="connsiteY3" fmla="*/ 12211 h 12211"/>
              <a:gd name="connsiteX4" fmla="*/ 0 w 10000"/>
              <a:gd name="connsiteY4" fmla="*/ 12211 h 12211"/>
              <a:gd name="connsiteX5" fmla="*/ 0 w 10000"/>
              <a:gd name="connsiteY5" fmla="*/ 2211 h 12211"/>
              <a:gd name="connsiteX0" fmla="*/ 0 w 10000"/>
              <a:gd name="connsiteY0" fmla="*/ 2211 h 12211"/>
              <a:gd name="connsiteX1" fmla="*/ 7050 w 10000"/>
              <a:gd name="connsiteY1" fmla="*/ 2176 h 12211"/>
              <a:gd name="connsiteX2" fmla="*/ 9186 w 10000"/>
              <a:gd name="connsiteY2" fmla="*/ 0 h 12211"/>
              <a:gd name="connsiteX3" fmla="*/ 10000 w 10000"/>
              <a:gd name="connsiteY3" fmla="*/ 12211 h 12211"/>
              <a:gd name="connsiteX4" fmla="*/ 7158 w 10000"/>
              <a:gd name="connsiteY4" fmla="*/ 12159 h 12211"/>
              <a:gd name="connsiteX5" fmla="*/ 0 w 10000"/>
              <a:gd name="connsiteY5" fmla="*/ 12211 h 12211"/>
              <a:gd name="connsiteX6" fmla="*/ 0 w 10000"/>
              <a:gd name="connsiteY6" fmla="*/ 2211 h 12211"/>
              <a:gd name="connsiteX0" fmla="*/ 0 w 9192"/>
              <a:gd name="connsiteY0" fmla="*/ 2211 h 12211"/>
              <a:gd name="connsiteX1" fmla="*/ 7050 w 9192"/>
              <a:gd name="connsiteY1" fmla="*/ 2176 h 12211"/>
              <a:gd name="connsiteX2" fmla="*/ 9186 w 9192"/>
              <a:gd name="connsiteY2" fmla="*/ 0 h 12211"/>
              <a:gd name="connsiteX3" fmla="*/ 9188 w 9192"/>
              <a:gd name="connsiteY3" fmla="*/ 9178 h 12211"/>
              <a:gd name="connsiteX4" fmla="*/ 7158 w 9192"/>
              <a:gd name="connsiteY4" fmla="*/ 12159 h 12211"/>
              <a:gd name="connsiteX5" fmla="*/ 0 w 9192"/>
              <a:gd name="connsiteY5" fmla="*/ 12211 h 12211"/>
              <a:gd name="connsiteX6" fmla="*/ 0 w 9192"/>
              <a:gd name="connsiteY6" fmla="*/ 2211 h 12211"/>
              <a:gd name="connsiteX0" fmla="*/ 0 w 10115"/>
              <a:gd name="connsiteY0" fmla="*/ 1811 h 10000"/>
              <a:gd name="connsiteX1" fmla="*/ 7670 w 10115"/>
              <a:gd name="connsiteY1" fmla="*/ 1782 h 10000"/>
              <a:gd name="connsiteX2" fmla="*/ 9993 w 10115"/>
              <a:gd name="connsiteY2" fmla="*/ 0 h 10000"/>
              <a:gd name="connsiteX3" fmla="*/ 10114 w 10115"/>
              <a:gd name="connsiteY3" fmla="*/ 7982 h 10000"/>
              <a:gd name="connsiteX4" fmla="*/ 7787 w 10115"/>
              <a:gd name="connsiteY4" fmla="*/ 9957 h 10000"/>
              <a:gd name="connsiteX5" fmla="*/ 0 w 10115"/>
              <a:gd name="connsiteY5" fmla="*/ 10000 h 10000"/>
              <a:gd name="connsiteX6" fmla="*/ 0 w 10115"/>
              <a:gd name="connsiteY6" fmla="*/ 1811 h 10000"/>
              <a:gd name="connsiteX0" fmla="*/ 0 w 10115"/>
              <a:gd name="connsiteY0" fmla="*/ 1811 h 10009"/>
              <a:gd name="connsiteX1" fmla="*/ 7670 w 10115"/>
              <a:gd name="connsiteY1" fmla="*/ 1782 h 10009"/>
              <a:gd name="connsiteX2" fmla="*/ 9993 w 10115"/>
              <a:gd name="connsiteY2" fmla="*/ 0 h 10009"/>
              <a:gd name="connsiteX3" fmla="*/ 10114 w 10115"/>
              <a:gd name="connsiteY3" fmla="*/ 7982 h 10009"/>
              <a:gd name="connsiteX4" fmla="*/ 6373 w 10115"/>
              <a:gd name="connsiteY4" fmla="*/ 10009 h 10009"/>
              <a:gd name="connsiteX5" fmla="*/ 0 w 10115"/>
              <a:gd name="connsiteY5" fmla="*/ 10000 h 10009"/>
              <a:gd name="connsiteX6" fmla="*/ 0 w 10115"/>
              <a:gd name="connsiteY6" fmla="*/ 1811 h 10009"/>
              <a:gd name="connsiteX0" fmla="*/ 0 w 10115"/>
              <a:gd name="connsiteY0" fmla="*/ 1811 h 10009"/>
              <a:gd name="connsiteX1" fmla="*/ 6492 w 10115"/>
              <a:gd name="connsiteY1" fmla="*/ 1782 h 10009"/>
              <a:gd name="connsiteX2" fmla="*/ 9993 w 10115"/>
              <a:gd name="connsiteY2" fmla="*/ 0 h 10009"/>
              <a:gd name="connsiteX3" fmla="*/ 10114 w 10115"/>
              <a:gd name="connsiteY3" fmla="*/ 7982 h 10009"/>
              <a:gd name="connsiteX4" fmla="*/ 6373 w 10115"/>
              <a:gd name="connsiteY4" fmla="*/ 10009 h 10009"/>
              <a:gd name="connsiteX5" fmla="*/ 0 w 10115"/>
              <a:gd name="connsiteY5" fmla="*/ 10000 h 10009"/>
              <a:gd name="connsiteX6" fmla="*/ 0 w 10115"/>
              <a:gd name="connsiteY6" fmla="*/ 1811 h 10009"/>
              <a:gd name="connsiteX0" fmla="*/ 0 w 10115"/>
              <a:gd name="connsiteY0" fmla="*/ 1811 h 10009"/>
              <a:gd name="connsiteX1" fmla="*/ 6492 w 10115"/>
              <a:gd name="connsiteY1" fmla="*/ 1782 h 10009"/>
              <a:gd name="connsiteX2" fmla="*/ 9993 w 10115"/>
              <a:gd name="connsiteY2" fmla="*/ 0 h 10009"/>
              <a:gd name="connsiteX3" fmla="*/ 10114 w 10115"/>
              <a:gd name="connsiteY3" fmla="*/ 7982 h 10009"/>
              <a:gd name="connsiteX4" fmla="*/ 6373 w 10115"/>
              <a:gd name="connsiteY4" fmla="*/ 10009 h 10009"/>
              <a:gd name="connsiteX5" fmla="*/ 0 w 10115"/>
              <a:gd name="connsiteY5" fmla="*/ 10000 h 10009"/>
              <a:gd name="connsiteX6" fmla="*/ 0 w 10115"/>
              <a:gd name="connsiteY6" fmla="*/ 1811 h 10009"/>
              <a:gd name="connsiteX0" fmla="*/ 0 w 10008"/>
              <a:gd name="connsiteY0" fmla="*/ 1811 h 10009"/>
              <a:gd name="connsiteX1" fmla="*/ 6492 w 10008"/>
              <a:gd name="connsiteY1" fmla="*/ 1782 h 10009"/>
              <a:gd name="connsiteX2" fmla="*/ 9993 w 10008"/>
              <a:gd name="connsiteY2" fmla="*/ 0 h 10009"/>
              <a:gd name="connsiteX3" fmla="*/ 10004 w 10008"/>
              <a:gd name="connsiteY3" fmla="*/ 7982 h 10009"/>
              <a:gd name="connsiteX4" fmla="*/ 6373 w 10008"/>
              <a:gd name="connsiteY4" fmla="*/ 10009 h 10009"/>
              <a:gd name="connsiteX5" fmla="*/ 0 w 10008"/>
              <a:gd name="connsiteY5" fmla="*/ 10000 h 10009"/>
              <a:gd name="connsiteX6" fmla="*/ 0 w 10008"/>
              <a:gd name="connsiteY6" fmla="*/ 1811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8" h="10009">
                <a:moveTo>
                  <a:pt x="0" y="1811"/>
                </a:moveTo>
                <a:lnTo>
                  <a:pt x="6492" y="1782"/>
                </a:lnTo>
                <a:lnTo>
                  <a:pt x="9993" y="0"/>
                </a:lnTo>
                <a:cubicBezTo>
                  <a:pt x="9974" y="3515"/>
                  <a:pt x="10023" y="4562"/>
                  <a:pt x="10004" y="7982"/>
                </a:cubicBezTo>
                <a:lnTo>
                  <a:pt x="6373" y="10009"/>
                </a:lnTo>
                <a:lnTo>
                  <a:pt x="0" y="10000"/>
                </a:lnTo>
                <a:lnTo>
                  <a:pt x="0" y="1811"/>
                </a:lnTo>
                <a:close/>
              </a:path>
            </a:pathLst>
          </a:custGeom>
          <a:solidFill>
            <a:srgbClr val="FFFF00">
              <a:alpha val="24000"/>
            </a:srgbClr>
          </a:solidFill>
          <a:ln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ight Arrow 248"/>
          <p:cNvSpPr/>
          <p:nvPr/>
        </p:nvSpPr>
        <p:spPr>
          <a:xfrm rot="11387814">
            <a:off x="3184247" y="3700332"/>
            <a:ext cx="540000" cy="288000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isometricOffAxis1Top">
              <a:rot lat="759697" lon="3260829" rev="1797984"/>
            </a:camera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TextBox 249"/>
          <p:cNvSpPr txBox="1"/>
          <p:nvPr/>
        </p:nvSpPr>
        <p:spPr>
          <a:xfrm>
            <a:off x="3240435" y="2880047"/>
            <a:ext cx="1110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Tape</a:t>
            </a:r>
            <a:endParaRPr lang="en-GB" sz="3800" dirty="0"/>
          </a:p>
        </p:txBody>
      </p:sp>
      <p:cxnSp>
        <p:nvCxnSpPr>
          <p:cNvPr id="251" name="Straight Arrow Connector 250"/>
          <p:cNvCxnSpPr/>
          <p:nvPr/>
        </p:nvCxnSpPr>
        <p:spPr>
          <a:xfrm>
            <a:off x="1882403" y="543341"/>
            <a:ext cx="205824" cy="863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7273205" y="543341"/>
            <a:ext cx="544427" cy="494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V="1">
            <a:off x="936179" y="4497350"/>
            <a:ext cx="720080" cy="866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3731490" y="3460202"/>
            <a:ext cx="13001" cy="377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8551933" y="4153066"/>
            <a:ext cx="395981" cy="181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 flipV="1">
            <a:off x="8606525" y="4853822"/>
            <a:ext cx="188953" cy="334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19</cp:revision>
  <dcterms:created xsi:type="dcterms:W3CDTF">2014-04-29T13:53:57Z</dcterms:created>
  <dcterms:modified xsi:type="dcterms:W3CDTF">2014-07-01T16:00:24Z</dcterms:modified>
</cp:coreProperties>
</file>