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061825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110" d="100"/>
          <a:sy n="110" d="100"/>
        </p:scale>
        <p:origin x="-72" y="1404"/>
      </p:cViewPr>
      <p:guideLst>
        <p:guide orient="horz" pos="3799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3746988"/>
            <a:ext cx="9181149" cy="2585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6835038"/>
            <a:ext cx="7560945" cy="30824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8" y="483036"/>
            <a:ext cx="2430303" cy="102916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83036"/>
            <a:ext cx="7110888" cy="102916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0" y="7750843"/>
            <a:ext cx="9181149" cy="239561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0" y="5112323"/>
            <a:ext cx="9181149" cy="263852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2814430"/>
            <a:ext cx="4770597" cy="796024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814430"/>
            <a:ext cx="4770597" cy="796024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699955"/>
            <a:ext cx="4772472" cy="11252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825164"/>
            <a:ext cx="4772472" cy="69495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7" y="2699955"/>
            <a:ext cx="4774347" cy="11252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7" y="3825164"/>
            <a:ext cx="4774347" cy="69495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2" y="480245"/>
            <a:ext cx="3553569" cy="204381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80246"/>
            <a:ext cx="6038256" cy="1029443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2" y="2524048"/>
            <a:ext cx="3553569" cy="82506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443280"/>
            <a:ext cx="6480810" cy="99677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77750"/>
            <a:ext cx="6480810" cy="7237095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440055"/>
            <a:ext cx="6480810" cy="141559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483037"/>
            <a:ext cx="9721215" cy="2010305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2814430"/>
            <a:ext cx="9721215" cy="7960248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9" y="11179528"/>
            <a:ext cx="2520315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1179528"/>
            <a:ext cx="3420429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9" y="11179528"/>
            <a:ext cx="2520315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Wendy\Documents\wwn20\Thesis\Chapter7\Figures\Fig2\TM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23" y="4406763"/>
            <a:ext cx="3600000" cy="24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6" descr="C:\Users\Wendy\Documents\wwn20\Thesis\Chapter7\Figures\Fig2\ETFE_90_T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8475012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11" descr="C:\Users\Wendy\Documents\wwn20\Thesis\Chapter7\Figures\Fig2\ETFE_90_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388" r="17569" b="4733"/>
          <a:stretch/>
        </p:blipFill>
        <p:spPr bwMode="auto">
          <a:xfrm>
            <a:off x="8495720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C:\Users\Wendy\Documents\wwn20\Thesis\Chapter7\Figures\Fig2\ETFE_60_TM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6458788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4" descr="C:\Users\Wendy\Documents\wwn20\Thesis\Chapter7\Figures\Fig2\ETFE_40_T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4448115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3" descr="C:\Users\Wendy\Documents\wwn20\Thesis\Chapter7\Figures\Fig2\ETFE_20_TM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2438241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 descr="C:\Users\Wendy\Documents\wwn20\Thesis\Chapter7\Figures\Fig2\ETFE_0_TM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18226" r="17557" b="4895"/>
          <a:stretch/>
        </p:blipFill>
        <p:spPr bwMode="auto">
          <a:xfrm>
            <a:off x="432232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10" descr="C:\Users\Wendy\Documents\wwn20\Thesis\Chapter7\Figures\Fig2\ETFE_60_TE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226" r="17569" b="4895"/>
          <a:stretch/>
        </p:blipFill>
        <p:spPr bwMode="auto">
          <a:xfrm>
            <a:off x="6489850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9" descr="C:\Users\Wendy\Documents\wwn20\Thesis\Chapter7\Figures\Fig2\ETFE_40_TE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226" r="17569" b="4895"/>
          <a:stretch/>
        </p:blipFill>
        <p:spPr bwMode="auto">
          <a:xfrm>
            <a:off x="4479177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8" descr="C:\Users\Wendy\Documents\wwn20\Thesis\Chapter7\Figures\Fig2\ETFE_20_TE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073" r="17569" b="5049"/>
          <a:stretch/>
        </p:blipFill>
        <p:spPr bwMode="auto">
          <a:xfrm>
            <a:off x="2469303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7" descr="C:\Users\Wendy\Documents\wwn20\Thesis\Chapter7\Figures\Fig2\ETFE_0_TE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226" r="17569" b="4895"/>
          <a:stretch/>
        </p:blipFill>
        <p:spPr bwMode="auto">
          <a:xfrm>
            <a:off x="463294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14" descr="C:\Users\Wendy\Documents\wwn20\Thesis\Chapter7\Figures\Fig2\TE_spec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30" y="9545475"/>
            <a:ext cx="3600000" cy="24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TextBox 218"/>
          <p:cNvSpPr txBox="1"/>
          <p:nvPr/>
        </p:nvSpPr>
        <p:spPr>
          <a:xfrm rot="16200000">
            <a:off x="-853531" y="282350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183784" y="427827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46652" y="1785569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718660" y="6892242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223" name="TextBox 222"/>
          <p:cNvSpPr txBox="1"/>
          <p:nvPr/>
        </p:nvSpPr>
        <p:spPr>
          <a:xfrm rot="16200000">
            <a:off x="-859566" y="7961728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177749" y="9416500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" name="Picture 15" descr="C:\Users\Wendy\Documents\wwn20\Thesis\Chapter7\Figures\Fig2\Scale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6" r="16095" b="84844"/>
          <a:stretch/>
        </p:blipFill>
        <p:spPr bwMode="auto">
          <a:xfrm>
            <a:off x="8807398" y="11368225"/>
            <a:ext cx="1993952" cy="5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/>
          <p:cNvSpPr txBox="1"/>
          <p:nvPr/>
        </p:nvSpPr>
        <p:spPr>
          <a:xfrm>
            <a:off x="2751910" y="373976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747856" y="373976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748066" y="373976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8781776" y="373976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763622" y="88770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763832" y="88770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8797542" y="88770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34" name="Freeform 233"/>
          <p:cNvSpPr/>
          <p:nvPr/>
        </p:nvSpPr>
        <p:spPr>
          <a:xfrm>
            <a:off x="834327" y="4331315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Freeform 234"/>
          <p:cNvSpPr/>
          <p:nvPr/>
        </p:nvSpPr>
        <p:spPr>
          <a:xfrm>
            <a:off x="834327" y="9464317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52335" y="2264691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720155" y="3739768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1680112" y="2264691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296380" y="2288993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060735" y="7385210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688512" y="7385210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Picture 2" descr="C:\Users\Wendy\Documents\wwn20\Thesis\Chapter7\Figures\Fig2\AF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14312" r="3286" b="15177"/>
          <a:stretch/>
        </p:blipFill>
        <p:spPr bwMode="auto">
          <a:xfrm>
            <a:off x="787547" y="433416"/>
            <a:ext cx="3499033" cy="8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4" name="Straight Connector 243"/>
          <p:cNvCxnSpPr/>
          <p:nvPr/>
        </p:nvCxnSpPr>
        <p:spPr>
          <a:xfrm>
            <a:off x="3234590" y="1224181"/>
            <a:ext cx="89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303733" y="829340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pic>
        <p:nvPicPr>
          <p:cNvPr id="246" name="Picture 4" descr="C:\Users\Wendy\Documents\wwn20\Thesis\Chapter7\Figures\Fig2\AFM_scale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4" r="62433" b="31907"/>
          <a:stretch/>
        </p:blipFill>
        <p:spPr bwMode="auto">
          <a:xfrm>
            <a:off x="4479177" y="98502"/>
            <a:ext cx="1069898" cy="15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roup 246"/>
          <p:cNvGrpSpPr/>
          <p:nvPr/>
        </p:nvGrpSpPr>
        <p:grpSpPr>
          <a:xfrm>
            <a:off x="6249193" y="424964"/>
            <a:ext cx="3600000" cy="1004135"/>
            <a:chOff x="1360079" y="4626589"/>
            <a:chExt cx="5434320" cy="1004135"/>
          </a:xfrm>
        </p:grpSpPr>
        <p:sp>
          <p:nvSpPr>
            <p:cNvPr id="248" name="Rectangle 247"/>
            <p:cNvSpPr/>
            <p:nvPr/>
          </p:nvSpPr>
          <p:spPr>
            <a:xfrm>
              <a:off x="1360079" y="4626589"/>
              <a:ext cx="585064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14557" y="4626589"/>
              <a:ext cx="719999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780936" y="4626589"/>
              <a:ext cx="719999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036021" y="4626589"/>
              <a:ext cx="719999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271166" y="4626589"/>
              <a:ext cx="523233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360079" y="5160251"/>
              <a:ext cx="5434320" cy="470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6651012" y="501722"/>
            <a:ext cx="360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6397766" y="96970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200nm</a:t>
            </a:r>
            <a:endParaRPr lang="en-GB" sz="2000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9578884" y="424150"/>
            <a:ext cx="0" cy="523513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9578884" y="512729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140nm</a:t>
            </a:r>
            <a:endParaRPr lang="en-GB" sz="2000" dirty="0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7854192" y="947418"/>
            <a:ext cx="828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7710896" y="942180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2134" y="12625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60" name="TextBox 259"/>
          <p:cNvSpPr txBox="1"/>
          <p:nvPr/>
        </p:nvSpPr>
        <p:spPr>
          <a:xfrm>
            <a:off x="5688707" y="12625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9804374" y="1463878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ETFE</a:t>
            </a:r>
            <a:endParaRPr lang="en-GB" sz="2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75883" y="1326674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350" y="174709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80195" y="4446736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46399" y="6850002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263" name="TextBox 262"/>
          <p:cNvSpPr txBox="1"/>
          <p:nvPr/>
        </p:nvSpPr>
        <p:spPr>
          <a:xfrm>
            <a:off x="1154511" y="9545475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18" name="Freeform 17"/>
          <p:cNvSpPr/>
          <p:nvPr/>
        </p:nvSpPr>
        <p:spPr>
          <a:xfrm>
            <a:off x="749300" y="2711450"/>
            <a:ext cx="1708150" cy="1397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397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7367"/>
                  <a:pt x="1708150" y="1397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Freeform 263"/>
          <p:cNvSpPr/>
          <p:nvPr/>
        </p:nvSpPr>
        <p:spPr>
          <a:xfrm>
            <a:off x="754063" y="7818412"/>
            <a:ext cx="1708150" cy="1397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397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7367"/>
                  <a:pt x="1708150" y="1397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Freeform 264"/>
          <p:cNvSpPr/>
          <p:nvPr/>
        </p:nvSpPr>
        <p:spPr>
          <a:xfrm>
            <a:off x="2738351" y="2650671"/>
            <a:ext cx="1779614" cy="12991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934" h="1424857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29251" y="1395224"/>
                  <a:pt x="1777934" y="1424857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Freeform 265"/>
          <p:cNvSpPr/>
          <p:nvPr/>
        </p:nvSpPr>
        <p:spPr>
          <a:xfrm>
            <a:off x="2757115" y="7783643"/>
            <a:ext cx="1779614" cy="12991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934" h="1424857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29251" y="1395224"/>
                  <a:pt x="1777934" y="1424857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Freeform 266"/>
          <p:cNvSpPr/>
          <p:nvPr/>
        </p:nvSpPr>
        <p:spPr>
          <a:xfrm>
            <a:off x="746547" y="8598544"/>
            <a:ext cx="679450" cy="635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635000"/>
              <a:gd name="connsiteY0" fmla="*/ 0 h 615950"/>
              <a:gd name="connsiteX1" fmla="*/ 165100 w 635000"/>
              <a:gd name="connsiteY1" fmla="*/ 184150 h 615950"/>
              <a:gd name="connsiteX2" fmla="*/ 387350 w 635000"/>
              <a:gd name="connsiteY2" fmla="*/ 393700 h 615950"/>
              <a:gd name="connsiteX3" fmla="*/ 635000 w 635000"/>
              <a:gd name="connsiteY3" fmla="*/ 615950 h 615950"/>
              <a:gd name="connsiteX0" fmla="*/ 0 w 679450"/>
              <a:gd name="connsiteY0" fmla="*/ 0 h 635000"/>
              <a:gd name="connsiteX1" fmla="*/ 165100 w 679450"/>
              <a:gd name="connsiteY1" fmla="*/ 184150 h 635000"/>
              <a:gd name="connsiteX2" fmla="*/ 387350 w 679450"/>
              <a:gd name="connsiteY2" fmla="*/ 393700 h 635000"/>
              <a:gd name="connsiteX3" fmla="*/ 679450 w 679450"/>
              <a:gd name="connsiteY3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35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1625" y="318558"/>
                  <a:pt x="387350" y="393700"/>
                </a:cubicBezTo>
                <a:cubicBezTo>
                  <a:pt x="473075" y="468842"/>
                  <a:pt x="582083" y="554567"/>
                  <a:pt x="679450" y="635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Freeform 267"/>
          <p:cNvSpPr/>
          <p:nvPr/>
        </p:nvSpPr>
        <p:spPr>
          <a:xfrm>
            <a:off x="2759561" y="8529612"/>
            <a:ext cx="825500" cy="7112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TextBox 229"/>
          <p:cNvSpPr txBox="1"/>
          <p:nvPr/>
        </p:nvSpPr>
        <p:spPr>
          <a:xfrm>
            <a:off x="2767676" y="88770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735921" y="8877020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69" name="Freeform 268"/>
          <p:cNvSpPr/>
          <p:nvPr/>
        </p:nvSpPr>
        <p:spPr>
          <a:xfrm>
            <a:off x="4771810" y="8392229"/>
            <a:ext cx="777265" cy="5910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04159" y="601066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807629" y="548412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37807" y="475092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2965498" y="1092745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3726031" y="9878385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077195" y="1083745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29</cp:revision>
  <dcterms:created xsi:type="dcterms:W3CDTF">2014-05-29T15:25:30Z</dcterms:created>
  <dcterms:modified xsi:type="dcterms:W3CDTF">2014-06-30T15:33:51Z</dcterms:modified>
</cp:coreProperties>
</file>