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801350" cy="12241213"/>
  <p:notesSz cx="6858000" cy="9144000"/>
  <p:defaultTextStyle>
    <a:defPPr>
      <a:defRPr lang="en-US"/>
    </a:defPPr>
    <a:lvl1pPr marL="0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55564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11129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66693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22258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77822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33387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88951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844516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03" autoAdjust="0"/>
  </p:normalViewPr>
  <p:slideViewPr>
    <p:cSldViewPr>
      <p:cViewPr>
        <p:scale>
          <a:sx n="40" d="100"/>
          <a:sy n="40" d="100"/>
        </p:scale>
        <p:origin x="-1872" y="-144"/>
      </p:cViewPr>
      <p:guideLst>
        <p:guide orient="horz" pos="3856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110" y="3802715"/>
            <a:ext cx="9181149" cy="26239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212" y="6936691"/>
            <a:ext cx="7560945" cy="312831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55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11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66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22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77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33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88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44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30/06/2014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5090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30/06/2014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37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30986" y="490220"/>
            <a:ext cx="2430303" cy="1044470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0069" y="490220"/>
            <a:ext cx="7110888" cy="104447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30/06/2014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88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30/06/2014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590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38" y="7866117"/>
            <a:ext cx="9181149" cy="2431240"/>
          </a:xfrm>
        </p:spPr>
        <p:txBody>
          <a:bodyPr anchor="t"/>
          <a:lstStyle>
            <a:lvl1pPr algn="l">
              <a:defRPr sz="31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238" y="5188354"/>
            <a:ext cx="9181149" cy="2677766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555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1112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6669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2225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7782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3338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88951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84451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30/06/2014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46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0074" y="2856286"/>
            <a:ext cx="4770597" cy="807863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0695" y="2856286"/>
            <a:ext cx="4770597" cy="807863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30/06/2014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9835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72" y="2740110"/>
            <a:ext cx="4772472" cy="1141946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5564" indent="0">
              <a:buNone/>
              <a:defRPr sz="1600" b="1"/>
            </a:lvl2pPr>
            <a:lvl3pPr marL="711129" indent="0">
              <a:buNone/>
              <a:defRPr sz="1400" b="1"/>
            </a:lvl3pPr>
            <a:lvl4pPr marL="1066693" indent="0">
              <a:buNone/>
              <a:defRPr sz="1200" b="1"/>
            </a:lvl4pPr>
            <a:lvl5pPr marL="1422258" indent="0">
              <a:buNone/>
              <a:defRPr sz="1200" b="1"/>
            </a:lvl5pPr>
            <a:lvl6pPr marL="1777822" indent="0">
              <a:buNone/>
              <a:defRPr sz="1200" b="1"/>
            </a:lvl6pPr>
            <a:lvl7pPr marL="2133387" indent="0">
              <a:buNone/>
              <a:defRPr sz="1200" b="1"/>
            </a:lvl7pPr>
            <a:lvl8pPr marL="2488951" indent="0">
              <a:buNone/>
              <a:defRPr sz="1200" b="1"/>
            </a:lvl8pPr>
            <a:lvl9pPr marL="284451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0072" y="3882053"/>
            <a:ext cx="4772472" cy="7052868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6945" y="2740110"/>
            <a:ext cx="4774347" cy="1141946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5564" indent="0">
              <a:buNone/>
              <a:defRPr sz="1600" b="1"/>
            </a:lvl2pPr>
            <a:lvl3pPr marL="711129" indent="0">
              <a:buNone/>
              <a:defRPr sz="1400" b="1"/>
            </a:lvl3pPr>
            <a:lvl4pPr marL="1066693" indent="0">
              <a:buNone/>
              <a:defRPr sz="1200" b="1"/>
            </a:lvl4pPr>
            <a:lvl5pPr marL="1422258" indent="0">
              <a:buNone/>
              <a:defRPr sz="1200" b="1"/>
            </a:lvl5pPr>
            <a:lvl6pPr marL="1777822" indent="0">
              <a:buNone/>
              <a:defRPr sz="1200" b="1"/>
            </a:lvl6pPr>
            <a:lvl7pPr marL="2133387" indent="0">
              <a:buNone/>
              <a:defRPr sz="1200" b="1"/>
            </a:lvl7pPr>
            <a:lvl8pPr marL="2488951" indent="0">
              <a:buNone/>
              <a:defRPr sz="1200" b="1"/>
            </a:lvl8pPr>
            <a:lvl9pPr marL="284451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6945" y="3882053"/>
            <a:ext cx="4774347" cy="7052868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30/06/2014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282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30/06/2014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979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30/06/2014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31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80" y="487387"/>
            <a:ext cx="3553569" cy="2074207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3031" y="487388"/>
            <a:ext cx="6038256" cy="10447537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080" y="2561587"/>
            <a:ext cx="3553569" cy="8373330"/>
          </a:xfrm>
        </p:spPr>
        <p:txBody>
          <a:bodyPr/>
          <a:lstStyle>
            <a:lvl1pPr marL="0" indent="0">
              <a:buNone/>
              <a:defRPr sz="1100"/>
            </a:lvl1pPr>
            <a:lvl2pPr marL="355564" indent="0">
              <a:buNone/>
              <a:defRPr sz="900"/>
            </a:lvl2pPr>
            <a:lvl3pPr marL="711129" indent="0">
              <a:buNone/>
              <a:defRPr sz="800"/>
            </a:lvl3pPr>
            <a:lvl4pPr marL="1066693" indent="0">
              <a:buNone/>
              <a:defRPr sz="700"/>
            </a:lvl4pPr>
            <a:lvl5pPr marL="1422258" indent="0">
              <a:buNone/>
              <a:defRPr sz="700"/>
            </a:lvl5pPr>
            <a:lvl6pPr marL="1777822" indent="0">
              <a:buNone/>
              <a:defRPr sz="700"/>
            </a:lvl6pPr>
            <a:lvl7pPr marL="2133387" indent="0">
              <a:buNone/>
              <a:defRPr sz="700"/>
            </a:lvl7pPr>
            <a:lvl8pPr marL="2488951" indent="0">
              <a:buNone/>
              <a:defRPr sz="700"/>
            </a:lvl8pPr>
            <a:lvl9pPr marL="2844516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30/06/2014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437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7142" y="8568853"/>
            <a:ext cx="6480810" cy="1011600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17142" y="1093779"/>
            <a:ext cx="6480810" cy="7344728"/>
          </a:xfrm>
        </p:spPr>
        <p:txBody>
          <a:bodyPr/>
          <a:lstStyle>
            <a:lvl1pPr marL="0" indent="0">
              <a:buNone/>
              <a:defRPr sz="2500"/>
            </a:lvl1pPr>
            <a:lvl2pPr marL="355564" indent="0">
              <a:buNone/>
              <a:defRPr sz="2200"/>
            </a:lvl2pPr>
            <a:lvl3pPr marL="711129" indent="0">
              <a:buNone/>
              <a:defRPr sz="1900"/>
            </a:lvl3pPr>
            <a:lvl4pPr marL="1066693" indent="0">
              <a:buNone/>
              <a:defRPr sz="1600"/>
            </a:lvl4pPr>
            <a:lvl5pPr marL="1422258" indent="0">
              <a:buNone/>
              <a:defRPr sz="1600"/>
            </a:lvl5pPr>
            <a:lvl6pPr marL="1777822" indent="0">
              <a:buNone/>
              <a:defRPr sz="1600"/>
            </a:lvl6pPr>
            <a:lvl7pPr marL="2133387" indent="0">
              <a:buNone/>
              <a:defRPr sz="1600"/>
            </a:lvl7pPr>
            <a:lvl8pPr marL="2488951" indent="0">
              <a:buNone/>
              <a:defRPr sz="1600"/>
            </a:lvl8pPr>
            <a:lvl9pPr marL="2844516" indent="0">
              <a:buNone/>
              <a:defRPr sz="16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17142" y="9580451"/>
            <a:ext cx="6480810" cy="1436643"/>
          </a:xfrm>
        </p:spPr>
        <p:txBody>
          <a:bodyPr/>
          <a:lstStyle>
            <a:lvl1pPr marL="0" indent="0">
              <a:buNone/>
              <a:defRPr sz="1100"/>
            </a:lvl1pPr>
            <a:lvl2pPr marL="355564" indent="0">
              <a:buNone/>
              <a:defRPr sz="900"/>
            </a:lvl2pPr>
            <a:lvl3pPr marL="711129" indent="0">
              <a:buNone/>
              <a:defRPr sz="800"/>
            </a:lvl3pPr>
            <a:lvl4pPr marL="1066693" indent="0">
              <a:buNone/>
              <a:defRPr sz="700"/>
            </a:lvl4pPr>
            <a:lvl5pPr marL="1422258" indent="0">
              <a:buNone/>
              <a:defRPr sz="700"/>
            </a:lvl5pPr>
            <a:lvl6pPr marL="1777822" indent="0">
              <a:buNone/>
              <a:defRPr sz="700"/>
            </a:lvl6pPr>
            <a:lvl7pPr marL="2133387" indent="0">
              <a:buNone/>
              <a:defRPr sz="700"/>
            </a:lvl7pPr>
            <a:lvl8pPr marL="2488951" indent="0">
              <a:buNone/>
              <a:defRPr sz="700"/>
            </a:lvl8pPr>
            <a:lvl9pPr marL="2844516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30/06/2014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176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0077" y="490220"/>
            <a:ext cx="9721215" cy="2040203"/>
          </a:xfrm>
          <a:prstGeom prst="rect">
            <a:avLst/>
          </a:prstGeom>
        </p:spPr>
        <p:txBody>
          <a:bodyPr vert="horz" lIns="71113" tIns="35556" rIns="71113" bIns="355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77" y="2856286"/>
            <a:ext cx="9721215" cy="8078636"/>
          </a:xfrm>
          <a:prstGeom prst="rect">
            <a:avLst/>
          </a:prstGeom>
        </p:spPr>
        <p:txBody>
          <a:bodyPr vert="horz" lIns="71113" tIns="35556" rIns="71113" bIns="355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077" y="11345795"/>
            <a:ext cx="2520315" cy="651732"/>
          </a:xfrm>
          <a:prstGeom prst="rect">
            <a:avLst/>
          </a:prstGeom>
        </p:spPr>
        <p:txBody>
          <a:bodyPr vert="horz" lIns="71113" tIns="35556" rIns="71113" bIns="35556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92E19-0BEC-4B8D-B7D3-C8ECEB03A1A5}" type="datetimeFigureOut">
              <a:rPr lang="en-GB" smtClean="0"/>
              <a:t>30/06/2014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90470" y="11345795"/>
            <a:ext cx="3420429" cy="651732"/>
          </a:xfrm>
          <a:prstGeom prst="rect">
            <a:avLst/>
          </a:prstGeom>
        </p:spPr>
        <p:txBody>
          <a:bodyPr vert="horz" lIns="71113" tIns="35556" rIns="71113" bIns="35556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0977" y="11345795"/>
            <a:ext cx="2520315" cy="651732"/>
          </a:xfrm>
          <a:prstGeom prst="rect">
            <a:avLst/>
          </a:prstGeom>
        </p:spPr>
        <p:txBody>
          <a:bodyPr vert="horz" lIns="71113" tIns="35556" rIns="71113" bIns="35556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566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11129" rtl="0" eaLnBrk="1" latinLnBrk="0" hangingPunct="1"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673" indent="-266673" algn="l" defTabSz="711129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77792" indent="-222228" algn="l" defTabSz="711129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88911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44476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040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55604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11169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733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022298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5564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1129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693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2258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77822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387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88951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44516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tiff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14" descr="C:\Users\Wendy\Documents\wwn20\Thesis\Chapter7\Figures\Fig4\Spec_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298" y="9799696"/>
            <a:ext cx="3600000" cy="244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12" descr="C:\Users\Wendy\Documents\wwn20\Thesis\Chapter7\Figures\Fig4\Scal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30" r="9339" b="83450"/>
          <a:stretch/>
        </p:blipFill>
        <p:spPr bwMode="auto">
          <a:xfrm>
            <a:off x="8957992" y="11581692"/>
            <a:ext cx="1728838" cy="610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11" descr="C:\Users\Wendy\Documents\wwn20\Thesis\Chapter7\Figures\Fig4\Ti_90_TE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0" t="17951" r="17564" b="4344"/>
          <a:stretch/>
        </p:blipFill>
        <p:spPr bwMode="auto">
          <a:xfrm>
            <a:off x="8453283" y="7547146"/>
            <a:ext cx="2233547" cy="2167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10" descr="C:\Users\Wendy\Documents\wwn20\Thesis\Chapter7\Figures\Fig4\Ti_60_TE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8" t="17610" r="17697" b="4685"/>
          <a:stretch/>
        </p:blipFill>
        <p:spPr bwMode="auto">
          <a:xfrm>
            <a:off x="6447413" y="7539195"/>
            <a:ext cx="2233547" cy="2167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9" descr="C:\Users\Wendy\Documents\wwn20\Thesis\Chapter7\Figures\Fig4\Ti_40_TE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1" t="17950" r="17850" b="4629"/>
          <a:stretch/>
        </p:blipFill>
        <p:spPr bwMode="auto">
          <a:xfrm>
            <a:off x="4444690" y="7547146"/>
            <a:ext cx="2241499" cy="2160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8" descr="C:\Users\Wendy\Documents\wwn20\Thesis\Chapter7\Figures\Fig4\Ti_20_TE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3" t="17659" r="17260" b="4922"/>
          <a:stretch/>
        </p:blipFill>
        <p:spPr bwMode="auto">
          <a:xfrm>
            <a:off x="2421597" y="7523429"/>
            <a:ext cx="2278553" cy="216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7" descr="C:\Users\Wendy\Documents\wwn20\Thesis\Chapter7\Figures\Fig4\Ti_0_TE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3" t="17714" r="17272" b="4866"/>
          <a:stretch/>
        </p:blipFill>
        <p:spPr bwMode="auto">
          <a:xfrm>
            <a:off x="469129" y="7539196"/>
            <a:ext cx="2227124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6" descr="C:\Users\Wendy\Documents\wwn20\Thesis\Chapter7\Figures\Fig4\Ti_90_TM.p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7" t="18048" r="18113" b="4185"/>
          <a:stretch/>
        </p:blipFill>
        <p:spPr bwMode="auto">
          <a:xfrm>
            <a:off x="7955308" y="2194427"/>
            <a:ext cx="2220339" cy="2169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5" descr="C:\Users\Wendy\Documents\wwn20\Thesis\Chapter7\Figures\Fig4\Ti_60_TM.pn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1" t="17492" r="17509" b="5026"/>
          <a:stretch/>
        </p:blipFill>
        <p:spPr bwMode="auto">
          <a:xfrm>
            <a:off x="6442886" y="2420557"/>
            <a:ext cx="2254255" cy="2161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4" descr="C:\Users\Wendy\Documents\wwn20\Thesis\Chapter7\Figures\Fig4\Ti_40_TM.pn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5" t="17656" r="17596" b="4862"/>
          <a:stretch/>
        </p:blipFill>
        <p:spPr bwMode="auto">
          <a:xfrm>
            <a:off x="4471226" y="2428508"/>
            <a:ext cx="2223193" cy="2161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3" descr="C:\Users\Wendy\Documents\wwn20\Thesis\Chapter7\Figures\Fig4\Ti_20_TM.png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4" t="17387" r="17181" b="5131"/>
          <a:stretch/>
        </p:blipFill>
        <p:spPr bwMode="auto">
          <a:xfrm>
            <a:off x="2461352" y="2420558"/>
            <a:ext cx="2233547" cy="2161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2" descr="C:\Users\Wendy\Documents\wwn20\Thesis\Chapter7\Figures\Fig4\Ti_0_TM.png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6" t="17371" r="17408" b="5209"/>
          <a:stretch/>
        </p:blipFill>
        <p:spPr bwMode="auto">
          <a:xfrm>
            <a:off x="432062" y="2422300"/>
            <a:ext cx="2254426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13" descr="C:\Users\Wendy\Documents\wwn20\Thesis\Chapter7\Figures\Fig2\TM_spec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830" y="4667786"/>
            <a:ext cx="3600000" cy="2444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TextBox 94"/>
          <p:cNvSpPr txBox="1"/>
          <p:nvPr/>
        </p:nvSpPr>
        <p:spPr>
          <a:xfrm rot="16200000">
            <a:off x="-853531" y="3058386"/>
            <a:ext cx="221724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Wavelength (nm)</a:t>
            </a:r>
            <a:endParaRPr lang="en-GB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183784" y="4513158"/>
            <a:ext cx="97210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GB" sz="1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deg</a:t>
            </a:r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GB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720155" y="2036349"/>
            <a:ext cx="18737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TM polarisation</a:t>
            </a:r>
            <a:endParaRPr lang="en-GB" sz="2000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720154" y="7147996"/>
            <a:ext cx="18737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TE polarisation</a:t>
            </a:r>
            <a:endParaRPr lang="en-GB" sz="2000" b="1" dirty="0"/>
          </a:p>
        </p:txBody>
      </p:sp>
      <p:sp>
        <p:nvSpPr>
          <p:cNvPr id="99" name="TextBox 98"/>
          <p:cNvSpPr txBox="1"/>
          <p:nvPr/>
        </p:nvSpPr>
        <p:spPr>
          <a:xfrm rot="16200000">
            <a:off x="-859566" y="8196607"/>
            <a:ext cx="221724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Wavelength (nm)</a:t>
            </a:r>
            <a:endParaRPr lang="en-GB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177749" y="9651379"/>
            <a:ext cx="97210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GB" sz="1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deg</a:t>
            </a:r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GB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751910" y="3974647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20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109" name="TextBox 108"/>
          <p:cNvSpPr txBox="1"/>
          <p:nvPr/>
        </p:nvSpPr>
        <p:spPr>
          <a:xfrm>
            <a:off x="4747856" y="3974647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40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110" name="TextBox 109"/>
          <p:cNvSpPr txBox="1"/>
          <p:nvPr/>
        </p:nvSpPr>
        <p:spPr>
          <a:xfrm>
            <a:off x="6748066" y="3974647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60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120" name="TextBox 119"/>
          <p:cNvSpPr txBox="1"/>
          <p:nvPr/>
        </p:nvSpPr>
        <p:spPr>
          <a:xfrm>
            <a:off x="8781776" y="3974647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90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121" name="TextBox 120"/>
          <p:cNvSpPr txBox="1"/>
          <p:nvPr/>
        </p:nvSpPr>
        <p:spPr>
          <a:xfrm>
            <a:off x="2767676" y="9111899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20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122" name="TextBox 121"/>
          <p:cNvSpPr txBox="1"/>
          <p:nvPr/>
        </p:nvSpPr>
        <p:spPr>
          <a:xfrm>
            <a:off x="4763622" y="9111899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40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123" name="TextBox 122"/>
          <p:cNvSpPr txBox="1"/>
          <p:nvPr/>
        </p:nvSpPr>
        <p:spPr>
          <a:xfrm>
            <a:off x="6763832" y="9111899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60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124" name="TextBox 123"/>
          <p:cNvSpPr txBox="1"/>
          <p:nvPr/>
        </p:nvSpPr>
        <p:spPr>
          <a:xfrm>
            <a:off x="8797542" y="9111899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90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125" name="Freeform 124"/>
          <p:cNvSpPr/>
          <p:nvPr/>
        </p:nvSpPr>
        <p:spPr>
          <a:xfrm>
            <a:off x="834327" y="4566194"/>
            <a:ext cx="446970" cy="1109679"/>
          </a:xfrm>
          <a:custGeom>
            <a:avLst/>
            <a:gdLst>
              <a:gd name="connsiteX0" fmla="*/ 0 w 677917"/>
              <a:gd name="connsiteY0" fmla="*/ 0 h 583324"/>
              <a:gd name="connsiteX1" fmla="*/ 0 w 677917"/>
              <a:gd name="connsiteY1" fmla="*/ 583324 h 583324"/>
              <a:gd name="connsiteX2" fmla="*/ 677917 w 677917"/>
              <a:gd name="connsiteY2" fmla="*/ 583324 h 583324"/>
              <a:gd name="connsiteX3" fmla="*/ 677917 w 677917"/>
              <a:gd name="connsiteY3" fmla="*/ 583324 h 583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7917" h="583324">
                <a:moveTo>
                  <a:pt x="0" y="0"/>
                </a:moveTo>
                <a:lnTo>
                  <a:pt x="0" y="583324"/>
                </a:lnTo>
                <a:lnTo>
                  <a:pt x="677917" y="583324"/>
                </a:lnTo>
                <a:lnTo>
                  <a:pt x="677917" y="583324"/>
                </a:lnTo>
              </a:path>
            </a:pathLst>
          </a:custGeom>
          <a:noFill/>
          <a:ln w="12700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Freeform 125"/>
          <p:cNvSpPr/>
          <p:nvPr/>
        </p:nvSpPr>
        <p:spPr>
          <a:xfrm>
            <a:off x="834327" y="9699196"/>
            <a:ext cx="446970" cy="1109679"/>
          </a:xfrm>
          <a:custGeom>
            <a:avLst/>
            <a:gdLst>
              <a:gd name="connsiteX0" fmla="*/ 0 w 677917"/>
              <a:gd name="connsiteY0" fmla="*/ 0 h 583324"/>
              <a:gd name="connsiteX1" fmla="*/ 0 w 677917"/>
              <a:gd name="connsiteY1" fmla="*/ 583324 h 583324"/>
              <a:gd name="connsiteX2" fmla="*/ 677917 w 677917"/>
              <a:gd name="connsiteY2" fmla="*/ 583324 h 583324"/>
              <a:gd name="connsiteX3" fmla="*/ 677917 w 677917"/>
              <a:gd name="connsiteY3" fmla="*/ 583324 h 583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7917" h="583324">
                <a:moveTo>
                  <a:pt x="0" y="0"/>
                </a:moveTo>
                <a:lnTo>
                  <a:pt x="0" y="583324"/>
                </a:lnTo>
                <a:lnTo>
                  <a:pt x="677917" y="583324"/>
                </a:lnTo>
                <a:lnTo>
                  <a:pt x="677917" y="583324"/>
                </a:lnTo>
              </a:path>
            </a:pathLst>
          </a:custGeom>
          <a:noFill/>
          <a:ln w="12700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7" name="Straight Connector 126"/>
          <p:cNvCxnSpPr/>
          <p:nvPr/>
        </p:nvCxnSpPr>
        <p:spPr>
          <a:xfrm>
            <a:off x="1061860" y="2509095"/>
            <a:ext cx="0" cy="1872000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720155" y="3974647"/>
            <a:ext cx="84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cxnSp>
        <p:nvCxnSpPr>
          <p:cNvPr id="129" name="Straight Connector 128"/>
          <p:cNvCxnSpPr/>
          <p:nvPr/>
        </p:nvCxnSpPr>
        <p:spPr>
          <a:xfrm>
            <a:off x="1680112" y="2509095"/>
            <a:ext cx="0" cy="1872000"/>
          </a:xfrm>
          <a:prstGeom prst="line">
            <a:avLst/>
          </a:prstGeom>
          <a:ln w="25400">
            <a:solidFill>
              <a:srgbClr val="00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2296380" y="2523872"/>
            <a:ext cx="0" cy="1872000"/>
          </a:xfrm>
          <a:prstGeom prst="line">
            <a:avLst/>
          </a:prstGeom>
          <a:ln w="254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1060735" y="7620089"/>
            <a:ext cx="0" cy="1872000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1688512" y="7620089"/>
            <a:ext cx="0" cy="1872000"/>
          </a:xfrm>
          <a:prstGeom prst="line">
            <a:avLst/>
          </a:prstGeom>
          <a:ln w="25400">
            <a:solidFill>
              <a:srgbClr val="00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735921" y="9111899"/>
            <a:ext cx="84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cxnSp>
        <p:nvCxnSpPr>
          <p:cNvPr id="139" name="Straight Connector 138"/>
          <p:cNvCxnSpPr/>
          <p:nvPr/>
        </p:nvCxnSpPr>
        <p:spPr>
          <a:xfrm>
            <a:off x="2304570" y="7621931"/>
            <a:ext cx="0" cy="1872000"/>
          </a:xfrm>
          <a:prstGeom prst="line">
            <a:avLst/>
          </a:prstGeom>
          <a:ln w="254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0" name="Picture 15" descr="C:\Users\Wendy\Documents\wwn20\Data\PbI4_grating\SEM\2013\06 - June\130606-CHPI_Ti_gratings\2_00.tif"/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81" r="31689" b="54215"/>
          <a:stretch/>
        </p:blipFill>
        <p:spPr bwMode="auto">
          <a:xfrm>
            <a:off x="1363297" y="91476"/>
            <a:ext cx="2885249" cy="1854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1" name="Straight Connector 140"/>
          <p:cNvCxnSpPr/>
          <p:nvPr/>
        </p:nvCxnSpPr>
        <p:spPr>
          <a:xfrm>
            <a:off x="3238602" y="1821718"/>
            <a:ext cx="815941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3308544" y="1424568"/>
            <a:ext cx="7734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>
                <a:solidFill>
                  <a:schemeClr val="bg1"/>
                </a:solidFill>
              </a:rPr>
              <a:t>1µm</a:t>
            </a:r>
            <a:endParaRPr lang="en-GB" sz="2200" b="1" dirty="0">
              <a:solidFill>
                <a:schemeClr val="bg1"/>
              </a:solidFill>
            </a:endParaRPr>
          </a:p>
        </p:txBody>
      </p:sp>
      <p:grpSp>
        <p:nvGrpSpPr>
          <p:cNvPr id="143" name="Group 142"/>
          <p:cNvGrpSpPr/>
          <p:nvPr/>
        </p:nvGrpSpPr>
        <p:grpSpPr>
          <a:xfrm>
            <a:off x="5616699" y="324123"/>
            <a:ext cx="4229906" cy="1217406"/>
            <a:chOff x="2043826" y="4867900"/>
            <a:chExt cx="4229906" cy="1217406"/>
          </a:xfrm>
        </p:grpSpPr>
        <p:grpSp>
          <p:nvGrpSpPr>
            <p:cNvPr id="144" name="Group 143"/>
            <p:cNvGrpSpPr/>
            <p:nvPr/>
          </p:nvGrpSpPr>
          <p:grpSpPr>
            <a:xfrm>
              <a:off x="2258245" y="5228780"/>
              <a:ext cx="2966424" cy="856526"/>
              <a:chOff x="2258245" y="5407197"/>
              <a:chExt cx="2966424" cy="856526"/>
            </a:xfrm>
          </p:grpSpPr>
          <p:sp>
            <p:nvSpPr>
              <p:cNvPr id="151" name="Rectangle 150"/>
              <p:cNvSpPr/>
              <p:nvPr/>
            </p:nvSpPr>
            <p:spPr>
              <a:xfrm>
                <a:off x="2258246" y="5911486"/>
                <a:ext cx="2966423" cy="352237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/>
              </a:p>
            </p:txBody>
          </p:sp>
          <p:sp>
            <p:nvSpPr>
              <p:cNvPr id="152" name="Flowchart: Manual Operation 3"/>
              <p:cNvSpPr/>
              <p:nvPr/>
            </p:nvSpPr>
            <p:spPr>
              <a:xfrm flipV="1">
                <a:off x="2258245" y="5407197"/>
                <a:ext cx="424436" cy="504056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1731"/>
                  <a:gd name="connsiteY0" fmla="*/ 0 h 10000"/>
                  <a:gd name="connsiteX1" fmla="*/ 11731 w 11731"/>
                  <a:gd name="connsiteY1" fmla="*/ 0 h 10000"/>
                  <a:gd name="connsiteX2" fmla="*/ 8000 w 11731"/>
                  <a:gd name="connsiteY2" fmla="*/ 10000 h 10000"/>
                  <a:gd name="connsiteX3" fmla="*/ 2000 w 11731"/>
                  <a:gd name="connsiteY3" fmla="*/ 10000 h 10000"/>
                  <a:gd name="connsiteX4" fmla="*/ 0 w 11731"/>
                  <a:gd name="connsiteY4" fmla="*/ 0 h 10000"/>
                  <a:gd name="connsiteX0" fmla="*/ 0 w 13462"/>
                  <a:gd name="connsiteY0" fmla="*/ 0 h 10000"/>
                  <a:gd name="connsiteX1" fmla="*/ 13462 w 13462"/>
                  <a:gd name="connsiteY1" fmla="*/ 0 h 10000"/>
                  <a:gd name="connsiteX2" fmla="*/ 9731 w 13462"/>
                  <a:gd name="connsiteY2" fmla="*/ 10000 h 10000"/>
                  <a:gd name="connsiteX3" fmla="*/ 3731 w 13462"/>
                  <a:gd name="connsiteY3" fmla="*/ 10000 h 10000"/>
                  <a:gd name="connsiteX4" fmla="*/ 0 w 13462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62" h="10000">
                    <a:moveTo>
                      <a:pt x="0" y="0"/>
                    </a:moveTo>
                    <a:lnTo>
                      <a:pt x="13462" y="0"/>
                    </a:lnTo>
                    <a:lnTo>
                      <a:pt x="9731" y="10000"/>
                    </a:lnTo>
                    <a:lnTo>
                      <a:pt x="3731" y="1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" name="Flowchart: Manual Operation 3"/>
              <p:cNvSpPr/>
              <p:nvPr/>
            </p:nvSpPr>
            <p:spPr>
              <a:xfrm flipV="1">
                <a:off x="2771274" y="5407197"/>
                <a:ext cx="424436" cy="504056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1731"/>
                  <a:gd name="connsiteY0" fmla="*/ 0 h 10000"/>
                  <a:gd name="connsiteX1" fmla="*/ 11731 w 11731"/>
                  <a:gd name="connsiteY1" fmla="*/ 0 h 10000"/>
                  <a:gd name="connsiteX2" fmla="*/ 8000 w 11731"/>
                  <a:gd name="connsiteY2" fmla="*/ 10000 h 10000"/>
                  <a:gd name="connsiteX3" fmla="*/ 2000 w 11731"/>
                  <a:gd name="connsiteY3" fmla="*/ 10000 h 10000"/>
                  <a:gd name="connsiteX4" fmla="*/ 0 w 11731"/>
                  <a:gd name="connsiteY4" fmla="*/ 0 h 10000"/>
                  <a:gd name="connsiteX0" fmla="*/ 0 w 13462"/>
                  <a:gd name="connsiteY0" fmla="*/ 0 h 10000"/>
                  <a:gd name="connsiteX1" fmla="*/ 13462 w 13462"/>
                  <a:gd name="connsiteY1" fmla="*/ 0 h 10000"/>
                  <a:gd name="connsiteX2" fmla="*/ 9731 w 13462"/>
                  <a:gd name="connsiteY2" fmla="*/ 10000 h 10000"/>
                  <a:gd name="connsiteX3" fmla="*/ 3731 w 13462"/>
                  <a:gd name="connsiteY3" fmla="*/ 10000 h 10000"/>
                  <a:gd name="connsiteX4" fmla="*/ 0 w 13462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62" h="10000">
                    <a:moveTo>
                      <a:pt x="0" y="0"/>
                    </a:moveTo>
                    <a:lnTo>
                      <a:pt x="13462" y="0"/>
                    </a:lnTo>
                    <a:lnTo>
                      <a:pt x="9731" y="10000"/>
                    </a:lnTo>
                    <a:lnTo>
                      <a:pt x="3731" y="1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" name="Flowchart: Manual Operation 3"/>
              <p:cNvSpPr/>
              <p:nvPr/>
            </p:nvSpPr>
            <p:spPr>
              <a:xfrm flipV="1">
                <a:off x="3279180" y="5407197"/>
                <a:ext cx="424436" cy="504056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1731"/>
                  <a:gd name="connsiteY0" fmla="*/ 0 h 10000"/>
                  <a:gd name="connsiteX1" fmla="*/ 11731 w 11731"/>
                  <a:gd name="connsiteY1" fmla="*/ 0 h 10000"/>
                  <a:gd name="connsiteX2" fmla="*/ 8000 w 11731"/>
                  <a:gd name="connsiteY2" fmla="*/ 10000 h 10000"/>
                  <a:gd name="connsiteX3" fmla="*/ 2000 w 11731"/>
                  <a:gd name="connsiteY3" fmla="*/ 10000 h 10000"/>
                  <a:gd name="connsiteX4" fmla="*/ 0 w 11731"/>
                  <a:gd name="connsiteY4" fmla="*/ 0 h 10000"/>
                  <a:gd name="connsiteX0" fmla="*/ 0 w 13462"/>
                  <a:gd name="connsiteY0" fmla="*/ 0 h 10000"/>
                  <a:gd name="connsiteX1" fmla="*/ 13462 w 13462"/>
                  <a:gd name="connsiteY1" fmla="*/ 0 h 10000"/>
                  <a:gd name="connsiteX2" fmla="*/ 9731 w 13462"/>
                  <a:gd name="connsiteY2" fmla="*/ 10000 h 10000"/>
                  <a:gd name="connsiteX3" fmla="*/ 3731 w 13462"/>
                  <a:gd name="connsiteY3" fmla="*/ 10000 h 10000"/>
                  <a:gd name="connsiteX4" fmla="*/ 0 w 13462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62" h="10000">
                    <a:moveTo>
                      <a:pt x="0" y="0"/>
                    </a:moveTo>
                    <a:lnTo>
                      <a:pt x="13462" y="0"/>
                    </a:lnTo>
                    <a:lnTo>
                      <a:pt x="9731" y="10000"/>
                    </a:lnTo>
                    <a:lnTo>
                      <a:pt x="3731" y="1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" name="Flowchart: Manual Operation 3"/>
              <p:cNvSpPr/>
              <p:nvPr/>
            </p:nvSpPr>
            <p:spPr>
              <a:xfrm flipV="1">
                <a:off x="3779912" y="5407430"/>
                <a:ext cx="424436" cy="504056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1731"/>
                  <a:gd name="connsiteY0" fmla="*/ 0 h 10000"/>
                  <a:gd name="connsiteX1" fmla="*/ 11731 w 11731"/>
                  <a:gd name="connsiteY1" fmla="*/ 0 h 10000"/>
                  <a:gd name="connsiteX2" fmla="*/ 8000 w 11731"/>
                  <a:gd name="connsiteY2" fmla="*/ 10000 h 10000"/>
                  <a:gd name="connsiteX3" fmla="*/ 2000 w 11731"/>
                  <a:gd name="connsiteY3" fmla="*/ 10000 h 10000"/>
                  <a:gd name="connsiteX4" fmla="*/ 0 w 11731"/>
                  <a:gd name="connsiteY4" fmla="*/ 0 h 10000"/>
                  <a:gd name="connsiteX0" fmla="*/ 0 w 13462"/>
                  <a:gd name="connsiteY0" fmla="*/ 0 h 10000"/>
                  <a:gd name="connsiteX1" fmla="*/ 13462 w 13462"/>
                  <a:gd name="connsiteY1" fmla="*/ 0 h 10000"/>
                  <a:gd name="connsiteX2" fmla="*/ 9731 w 13462"/>
                  <a:gd name="connsiteY2" fmla="*/ 10000 h 10000"/>
                  <a:gd name="connsiteX3" fmla="*/ 3731 w 13462"/>
                  <a:gd name="connsiteY3" fmla="*/ 10000 h 10000"/>
                  <a:gd name="connsiteX4" fmla="*/ 0 w 13462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62" h="10000">
                    <a:moveTo>
                      <a:pt x="0" y="0"/>
                    </a:moveTo>
                    <a:lnTo>
                      <a:pt x="13462" y="0"/>
                    </a:lnTo>
                    <a:lnTo>
                      <a:pt x="9731" y="10000"/>
                    </a:lnTo>
                    <a:lnTo>
                      <a:pt x="3731" y="1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" name="Flowchart: Manual Operation 3"/>
              <p:cNvSpPr/>
              <p:nvPr/>
            </p:nvSpPr>
            <p:spPr>
              <a:xfrm flipV="1">
                <a:off x="4280764" y="5407430"/>
                <a:ext cx="424436" cy="504056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1731"/>
                  <a:gd name="connsiteY0" fmla="*/ 0 h 10000"/>
                  <a:gd name="connsiteX1" fmla="*/ 11731 w 11731"/>
                  <a:gd name="connsiteY1" fmla="*/ 0 h 10000"/>
                  <a:gd name="connsiteX2" fmla="*/ 8000 w 11731"/>
                  <a:gd name="connsiteY2" fmla="*/ 10000 h 10000"/>
                  <a:gd name="connsiteX3" fmla="*/ 2000 w 11731"/>
                  <a:gd name="connsiteY3" fmla="*/ 10000 h 10000"/>
                  <a:gd name="connsiteX4" fmla="*/ 0 w 11731"/>
                  <a:gd name="connsiteY4" fmla="*/ 0 h 10000"/>
                  <a:gd name="connsiteX0" fmla="*/ 0 w 13462"/>
                  <a:gd name="connsiteY0" fmla="*/ 0 h 10000"/>
                  <a:gd name="connsiteX1" fmla="*/ 13462 w 13462"/>
                  <a:gd name="connsiteY1" fmla="*/ 0 h 10000"/>
                  <a:gd name="connsiteX2" fmla="*/ 9731 w 13462"/>
                  <a:gd name="connsiteY2" fmla="*/ 10000 h 10000"/>
                  <a:gd name="connsiteX3" fmla="*/ 3731 w 13462"/>
                  <a:gd name="connsiteY3" fmla="*/ 10000 h 10000"/>
                  <a:gd name="connsiteX4" fmla="*/ 0 w 13462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62" h="10000">
                    <a:moveTo>
                      <a:pt x="0" y="0"/>
                    </a:moveTo>
                    <a:lnTo>
                      <a:pt x="13462" y="0"/>
                    </a:lnTo>
                    <a:lnTo>
                      <a:pt x="9731" y="10000"/>
                    </a:lnTo>
                    <a:lnTo>
                      <a:pt x="3731" y="1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" name="Flowchart: Manual Operation 3"/>
              <p:cNvSpPr/>
              <p:nvPr/>
            </p:nvSpPr>
            <p:spPr>
              <a:xfrm flipV="1">
                <a:off x="4784659" y="5407197"/>
                <a:ext cx="424436" cy="504056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1731"/>
                  <a:gd name="connsiteY0" fmla="*/ 0 h 10000"/>
                  <a:gd name="connsiteX1" fmla="*/ 11731 w 11731"/>
                  <a:gd name="connsiteY1" fmla="*/ 0 h 10000"/>
                  <a:gd name="connsiteX2" fmla="*/ 8000 w 11731"/>
                  <a:gd name="connsiteY2" fmla="*/ 10000 h 10000"/>
                  <a:gd name="connsiteX3" fmla="*/ 2000 w 11731"/>
                  <a:gd name="connsiteY3" fmla="*/ 10000 h 10000"/>
                  <a:gd name="connsiteX4" fmla="*/ 0 w 11731"/>
                  <a:gd name="connsiteY4" fmla="*/ 0 h 10000"/>
                  <a:gd name="connsiteX0" fmla="*/ 0 w 13462"/>
                  <a:gd name="connsiteY0" fmla="*/ 0 h 10000"/>
                  <a:gd name="connsiteX1" fmla="*/ 13462 w 13462"/>
                  <a:gd name="connsiteY1" fmla="*/ 0 h 10000"/>
                  <a:gd name="connsiteX2" fmla="*/ 9731 w 13462"/>
                  <a:gd name="connsiteY2" fmla="*/ 10000 h 10000"/>
                  <a:gd name="connsiteX3" fmla="*/ 3731 w 13462"/>
                  <a:gd name="connsiteY3" fmla="*/ 10000 h 10000"/>
                  <a:gd name="connsiteX4" fmla="*/ 0 w 13462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62" h="10000">
                    <a:moveTo>
                      <a:pt x="0" y="0"/>
                    </a:moveTo>
                    <a:lnTo>
                      <a:pt x="13462" y="0"/>
                    </a:lnTo>
                    <a:lnTo>
                      <a:pt x="9731" y="10000"/>
                    </a:lnTo>
                    <a:lnTo>
                      <a:pt x="3731" y="1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45" name="Straight Connector 144"/>
            <p:cNvCxnSpPr/>
            <p:nvPr/>
          </p:nvCxnSpPr>
          <p:spPr>
            <a:xfrm>
              <a:off x="2382920" y="5204960"/>
              <a:ext cx="189170" cy="0"/>
            </a:xfrm>
            <a:prstGeom prst="line">
              <a:avLst/>
            </a:prstGeom>
            <a:ln w="19050">
              <a:headEnd type="triangle" w="med" len="sm"/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2091033" y="4867900"/>
              <a:ext cx="10199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/>
                <a:t>315nm</a:t>
              </a:r>
              <a:endParaRPr lang="en-GB" sz="2000" dirty="0"/>
            </a:p>
          </p:txBody>
        </p:sp>
        <p:cxnSp>
          <p:nvCxnSpPr>
            <p:cNvPr id="147" name="Straight Connector 146"/>
            <p:cNvCxnSpPr/>
            <p:nvPr/>
          </p:nvCxnSpPr>
          <p:spPr>
            <a:xfrm>
              <a:off x="2252524" y="5704807"/>
              <a:ext cx="432000" cy="0"/>
            </a:xfrm>
            <a:prstGeom prst="line">
              <a:avLst/>
            </a:prstGeom>
            <a:ln w="19050">
              <a:headEnd type="triangle" w="med" len="sm"/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8" name="TextBox 147"/>
            <p:cNvSpPr txBox="1"/>
            <p:nvPr/>
          </p:nvSpPr>
          <p:spPr>
            <a:xfrm>
              <a:off x="2043826" y="5659988"/>
              <a:ext cx="9724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/>
                <a:t>350nm</a:t>
              </a:r>
              <a:endParaRPr lang="en-GB" sz="2000" dirty="0"/>
            </a:p>
          </p:txBody>
        </p:sp>
        <p:cxnSp>
          <p:nvCxnSpPr>
            <p:cNvPr id="149" name="Straight Connector 148"/>
            <p:cNvCxnSpPr/>
            <p:nvPr/>
          </p:nvCxnSpPr>
          <p:spPr>
            <a:xfrm>
              <a:off x="5224944" y="5204960"/>
              <a:ext cx="0" cy="523513"/>
            </a:xfrm>
            <a:prstGeom prst="line">
              <a:avLst/>
            </a:prstGeom>
            <a:ln w="19050">
              <a:headEnd type="triangle" w="med" len="sm"/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0" name="TextBox 149"/>
            <p:cNvSpPr txBox="1"/>
            <p:nvPr/>
          </p:nvSpPr>
          <p:spPr>
            <a:xfrm>
              <a:off x="5224944" y="5238947"/>
              <a:ext cx="10487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/>
                <a:t>100nm</a:t>
              </a:r>
              <a:endParaRPr lang="en-GB" sz="2000" dirty="0"/>
            </a:p>
          </p:txBody>
        </p:sp>
      </p:grpSp>
      <p:cxnSp>
        <p:nvCxnSpPr>
          <p:cNvPr id="158" name="Straight Connector 157"/>
          <p:cNvCxnSpPr/>
          <p:nvPr/>
        </p:nvCxnSpPr>
        <p:spPr>
          <a:xfrm>
            <a:off x="7349637" y="1184696"/>
            <a:ext cx="504000" cy="0"/>
          </a:xfrm>
          <a:prstGeom prst="line">
            <a:avLst/>
          </a:prstGeom>
          <a:ln w="19050"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7056859" y="1148149"/>
            <a:ext cx="133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 dirty="0" smtClean="0"/>
              <a:t>D</a:t>
            </a:r>
            <a:r>
              <a:rPr lang="en-GB" sz="2000" dirty="0" smtClean="0"/>
              <a:t> = 417nm</a:t>
            </a:r>
            <a:endParaRPr lang="en-GB" sz="2000" dirty="0"/>
          </a:p>
        </p:txBody>
      </p:sp>
      <p:sp>
        <p:nvSpPr>
          <p:cNvPr id="160" name="TextBox 159"/>
          <p:cNvSpPr txBox="1"/>
          <p:nvPr/>
        </p:nvSpPr>
        <p:spPr>
          <a:xfrm>
            <a:off x="614720" y="91476"/>
            <a:ext cx="64203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(a)</a:t>
            </a:r>
            <a:endParaRPr lang="en-GB" sz="2500" dirty="0"/>
          </a:p>
        </p:txBody>
      </p:sp>
      <p:sp>
        <p:nvSpPr>
          <p:cNvPr id="161" name="TextBox 160"/>
          <p:cNvSpPr txBox="1"/>
          <p:nvPr/>
        </p:nvSpPr>
        <p:spPr>
          <a:xfrm>
            <a:off x="4974662" y="229612"/>
            <a:ext cx="64203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(b)</a:t>
            </a:r>
            <a:endParaRPr lang="en-GB" sz="2500" dirty="0"/>
          </a:p>
        </p:txBody>
      </p:sp>
      <p:sp>
        <p:nvSpPr>
          <p:cNvPr id="162" name="TextBox 161"/>
          <p:cNvSpPr txBox="1"/>
          <p:nvPr/>
        </p:nvSpPr>
        <p:spPr>
          <a:xfrm>
            <a:off x="61827" y="1997877"/>
            <a:ext cx="6457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(c)</a:t>
            </a:r>
            <a:endParaRPr lang="en-GB" sz="2500" dirty="0"/>
          </a:p>
        </p:txBody>
      </p:sp>
      <p:sp>
        <p:nvSpPr>
          <p:cNvPr id="163" name="TextBox 162"/>
          <p:cNvSpPr txBox="1"/>
          <p:nvPr/>
        </p:nvSpPr>
        <p:spPr>
          <a:xfrm>
            <a:off x="1082503" y="4667761"/>
            <a:ext cx="6457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(d)</a:t>
            </a:r>
            <a:endParaRPr lang="en-GB" sz="2500" dirty="0"/>
          </a:p>
        </p:txBody>
      </p:sp>
      <p:sp>
        <p:nvSpPr>
          <p:cNvPr id="164" name="TextBox 163"/>
          <p:cNvSpPr txBox="1"/>
          <p:nvPr/>
        </p:nvSpPr>
        <p:spPr>
          <a:xfrm>
            <a:off x="74391" y="7116033"/>
            <a:ext cx="6457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(e)</a:t>
            </a:r>
            <a:endParaRPr lang="en-GB" sz="2500" dirty="0"/>
          </a:p>
        </p:txBody>
      </p:sp>
      <p:sp>
        <p:nvSpPr>
          <p:cNvPr id="165" name="TextBox 164"/>
          <p:cNvSpPr txBox="1"/>
          <p:nvPr/>
        </p:nvSpPr>
        <p:spPr>
          <a:xfrm>
            <a:off x="1152203" y="9807331"/>
            <a:ext cx="6457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(f)</a:t>
            </a:r>
            <a:endParaRPr lang="en-GB" sz="2500" dirty="0"/>
          </a:p>
        </p:txBody>
      </p:sp>
      <p:sp>
        <p:nvSpPr>
          <p:cNvPr id="166" name="Freeform 165"/>
          <p:cNvSpPr/>
          <p:nvPr/>
        </p:nvSpPr>
        <p:spPr>
          <a:xfrm>
            <a:off x="749300" y="2903954"/>
            <a:ext cx="1870197" cy="1437848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78143"/>
              <a:gd name="connsiteY0" fmla="*/ 0 h 1429898"/>
              <a:gd name="connsiteX1" fmla="*/ 165100 w 1878143"/>
              <a:gd name="connsiteY1" fmla="*/ 184150 h 1429898"/>
              <a:gd name="connsiteX2" fmla="*/ 387350 w 1878143"/>
              <a:gd name="connsiteY2" fmla="*/ 393700 h 1429898"/>
              <a:gd name="connsiteX3" fmla="*/ 635000 w 1878143"/>
              <a:gd name="connsiteY3" fmla="*/ 615950 h 1429898"/>
              <a:gd name="connsiteX4" fmla="*/ 882650 w 1878143"/>
              <a:gd name="connsiteY4" fmla="*/ 831850 h 1429898"/>
              <a:gd name="connsiteX5" fmla="*/ 1162050 w 1878143"/>
              <a:gd name="connsiteY5" fmla="*/ 1054100 h 1429898"/>
              <a:gd name="connsiteX6" fmla="*/ 1473200 w 1878143"/>
              <a:gd name="connsiteY6" fmla="*/ 1263650 h 1429898"/>
              <a:gd name="connsiteX7" fmla="*/ 1708150 w 1878143"/>
              <a:gd name="connsiteY7" fmla="*/ 1377950 h 1429898"/>
              <a:gd name="connsiteX8" fmla="*/ 1878053 w 1878143"/>
              <a:gd name="connsiteY8" fmla="*/ 1429894 h 1429898"/>
              <a:gd name="connsiteX0" fmla="*/ 0 w 1870197"/>
              <a:gd name="connsiteY0" fmla="*/ 0 h 1437848"/>
              <a:gd name="connsiteX1" fmla="*/ 165100 w 1870197"/>
              <a:gd name="connsiteY1" fmla="*/ 184150 h 1437848"/>
              <a:gd name="connsiteX2" fmla="*/ 387350 w 1870197"/>
              <a:gd name="connsiteY2" fmla="*/ 393700 h 1437848"/>
              <a:gd name="connsiteX3" fmla="*/ 635000 w 1870197"/>
              <a:gd name="connsiteY3" fmla="*/ 615950 h 1437848"/>
              <a:gd name="connsiteX4" fmla="*/ 882650 w 1870197"/>
              <a:gd name="connsiteY4" fmla="*/ 831850 h 1437848"/>
              <a:gd name="connsiteX5" fmla="*/ 1162050 w 1870197"/>
              <a:gd name="connsiteY5" fmla="*/ 1054100 h 1437848"/>
              <a:gd name="connsiteX6" fmla="*/ 1473200 w 1870197"/>
              <a:gd name="connsiteY6" fmla="*/ 1263650 h 1437848"/>
              <a:gd name="connsiteX7" fmla="*/ 1708150 w 1870197"/>
              <a:gd name="connsiteY7" fmla="*/ 1377950 h 1437848"/>
              <a:gd name="connsiteX8" fmla="*/ 1870102 w 1870197"/>
              <a:gd name="connsiteY8" fmla="*/ 1437845 h 143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0197" h="1437848">
                <a:moveTo>
                  <a:pt x="0" y="0"/>
                </a:moveTo>
                <a:cubicBezTo>
                  <a:pt x="55033" y="61383"/>
                  <a:pt x="100542" y="118533"/>
                  <a:pt x="165100" y="184150"/>
                </a:cubicBezTo>
                <a:cubicBezTo>
                  <a:pt x="229658" y="249767"/>
                  <a:pt x="304800" y="319617"/>
                  <a:pt x="387350" y="393700"/>
                </a:cubicBezTo>
                <a:lnTo>
                  <a:pt x="635000" y="615950"/>
                </a:lnTo>
                <a:cubicBezTo>
                  <a:pt x="717550" y="688975"/>
                  <a:pt x="794808" y="758825"/>
                  <a:pt x="882650" y="831850"/>
                </a:cubicBezTo>
                <a:cubicBezTo>
                  <a:pt x="970492" y="904875"/>
                  <a:pt x="1063625" y="982133"/>
                  <a:pt x="1162050" y="1054100"/>
                </a:cubicBezTo>
                <a:cubicBezTo>
                  <a:pt x="1260475" y="1126067"/>
                  <a:pt x="1382183" y="1206500"/>
                  <a:pt x="1473200" y="1263650"/>
                </a:cubicBezTo>
                <a:cubicBezTo>
                  <a:pt x="1564217" y="1320800"/>
                  <a:pt x="1659467" y="1361017"/>
                  <a:pt x="1708150" y="1377950"/>
                </a:cubicBezTo>
                <a:cubicBezTo>
                  <a:pt x="1753658" y="1400899"/>
                  <a:pt x="1874071" y="1438263"/>
                  <a:pt x="1870102" y="1437845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8" name="Freeform 167"/>
          <p:cNvSpPr/>
          <p:nvPr/>
        </p:nvSpPr>
        <p:spPr>
          <a:xfrm>
            <a:off x="2738351" y="2843175"/>
            <a:ext cx="1868514" cy="1324563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77934"/>
              <a:gd name="connsiteY0" fmla="*/ 0 h 1424857"/>
              <a:gd name="connsiteX1" fmla="*/ 165100 w 1777934"/>
              <a:gd name="connsiteY1" fmla="*/ 184150 h 1424857"/>
              <a:gd name="connsiteX2" fmla="*/ 387350 w 1777934"/>
              <a:gd name="connsiteY2" fmla="*/ 393700 h 1424857"/>
              <a:gd name="connsiteX3" fmla="*/ 635000 w 1777934"/>
              <a:gd name="connsiteY3" fmla="*/ 615950 h 1424857"/>
              <a:gd name="connsiteX4" fmla="*/ 882650 w 1777934"/>
              <a:gd name="connsiteY4" fmla="*/ 831850 h 1424857"/>
              <a:gd name="connsiteX5" fmla="*/ 1162050 w 1777934"/>
              <a:gd name="connsiteY5" fmla="*/ 1054100 h 1424857"/>
              <a:gd name="connsiteX6" fmla="*/ 1473200 w 1777934"/>
              <a:gd name="connsiteY6" fmla="*/ 1263650 h 1424857"/>
              <a:gd name="connsiteX7" fmla="*/ 1777934 w 1777934"/>
              <a:gd name="connsiteY7" fmla="*/ 1424857 h 1424857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66750" h="1452714">
                <a:moveTo>
                  <a:pt x="0" y="0"/>
                </a:moveTo>
                <a:cubicBezTo>
                  <a:pt x="55033" y="61383"/>
                  <a:pt x="100542" y="118533"/>
                  <a:pt x="165100" y="184150"/>
                </a:cubicBezTo>
                <a:cubicBezTo>
                  <a:pt x="229658" y="249767"/>
                  <a:pt x="304800" y="319617"/>
                  <a:pt x="387350" y="393700"/>
                </a:cubicBezTo>
                <a:lnTo>
                  <a:pt x="635000" y="615950"/>
                </a:lnTo>
                <a:cubicBezTo>
                  <a:pt x="717550" y="688975"/>
                  <a:pt x="794808" y="758825"/>
                  <a:pt x="882650" y="831850"/>
                </a:cubicBezTo>
                <a:cubicBezTo>
                  <a:pt x="970492" y="904875"/>
                  <a:pt x="1063625" y="982133"/>
                  <a:pt x="1162050" y="1054100"/>
                </a:cubicBezTo>
                <a:cubicBezTo>
                  <a:pt x="1260475" y="1126067"/>
                  <a:pt x="1370553" y="1201857"/>
                  <a:pt x="1473200" y="1263650"/>
                </a:cubicBezTo>
                <a:cubicBezTo>
                  <a:pt x="1575847" y="1325443"/>
                  <a:pt x="1799035" y="1416117"/>
                  <a:pt x="1866750" y="1452714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Freeform 169"/>
          <p:cNvSpPr/>
          <p:nvPr/>
        </p:nvSpPr>
        <p:spPr>
          <a:xfrm>
            <a:off x="4763622" y="2808238"/>
            <a:ext cx="1837193" cy="790036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77934"/>
              <a:gd name="connsiteY0" fmla="*/ 0 h 1424857"/>
              <a:gd name="connsiteX1" fmla="*/ 165100 w 1777934"/>
              <a:gd name="connsiteY1" fmla="*/ 184150 h 1424857"/>
              <a:gd name="connsiteX2" fmla="*/ 387350 w 1777934"/>
              <a:gd name="connsiteY2" fmla="*/ 393700 h 1424857"/>
              <a:gd name="connsiteX3" fmla="*/ 635000 w 1777934"/>
              <a:gd name="connsiteY3" fmla="*/ 615950 h 1424857"/>
              <a:gd name="connsiteX4" fmla="*/ 882650 w 1777934"/>
              <a:gd name="connsiteY4" fmla="*/ 831850 h 1424857"/>
              <a:gd name="connsiteX5" fmla="*/ 1162050 w 1777934"/>
              <a:gd name="connsiteY5" fmla="*/ 1054100 h 1424857"/>
              <a:gd name="connsiteX6" fmla="*/ 1473200 w 1777934"/>
              <a:gd name="connsiteY6" fmla="*/ 1263650 h 1424857"/>
              <a:gd name="connsiteX7" fmla="*/ 1777934 w 1777934"/>
              <a:gd name="connsiteY7" fmla="*/ 1424857 h 1424857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  <a:gd name="connsiteX0" fmla="*/ 0 w 1893199"/>
              <a:gd name="connsiteY0" fmla="*/ 0 h 1441222"/>
              <a:gd name="connsiteX1" fmla="*/ 165100 w 1893199"/>
              <a:gd name="connsiteY1" fmla="*/ 184150 h 1441222"/>
              <a:gd name="connsiteX2" fmla="*/ 387350 w 1893199"/>
              <a:gd name="connsiteY2" fmla="*/ 393700 h 1441222"/>
              <a:gd name="connsiteX3" fmla="*/ 635000 w 1893199"/>
              <a:gd name="connsiteY3" fmla="*/ 615950 h 1441222"/>
              <a:gd name="connsiteX4" fmla="*/ 882650 w 1893199"/>
              <a:gd name="connsiteY4" fmla="*/ 831850 h 1441222"/>
              <a:gd name="connsiteX5" fmla="*/ 1162050 w 1893199"/>
              <a:gd name="connsiteY5" fmla="*/ 1054100 h 1441222"/>
              <a:gd name="connsiteX6" fmla="*/ 1473200 w 1893199"/>
              <a:gd name="connsiteY6" fmla="*/ 1263650 h 1441222"/>
              <a:gd name="connsiteX7" fmla="*/ 1893199 w 1893199"/>
              <a:gd name="connsiteY7" fmla="*/ 1441222 h 1441222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882650 w 1913035"/>
              <a:gd name="connsiteY4" fmla="*/ 831850 h 1429730"/>
              <a:gd name="connsiteX5" fmla="*/ 1162050 w 1913035"/>
              <a:gd name="connsiteY5" fmla="*/ 1054100 h 1429730"/>
              <a:gd name="connsiteX6" fmla="*/ 1473200 w 1913035"/>
              <a:gd name="connsiteY6" fmla="*/ 1263650 h 1429730"/>
              <a:gd name="connsiteX7" fmla="*/ 1913035 w 1913035"/>
              <a:gd name="connsiteY7" fmla="*/ 1429730 h 1429730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882650 w 1913035"/>
              <a:gd name="connsiteY4" fmla="*/ 831850 h 1429730"/>
              <a:gd name="connsiteX5" fmla="*/ 1162050 w 1913035"/>
              <a:gd name="connsiteY5" fmla="*/ 1054100 h 1429730"/>
              <a:gd name="connsiteX6" fmla="*/ 1473200 w 1913035"/>
              <a:gd name="connsiteY6" fmla="*/ 1263650 h 1429730"/>
              <a:gd name="connsiteX7" fmla="*/ 1913035 w 1913035"/>
              <a:gd name="connsiteY7" fmla="*/ 1429730 h 1429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13035" h="1429730">
                <a:moveTo>
                  <a:pt x="0" y="0"/>
                </a:moveTo>
                <a:cubicBezTo>
                  <a:pt x="55033" y="61383"/>
                  <a:pt x="100542" y="118533"/>
                  <a:pt x="165100" y="184150"/>
                </a:cubicBezTo>
                <a:cubicBezTo>
                  <a:pt x="229658" y="249767"/>
                  <a:pt x="304800" y="319617"/>
                  <a:pt x="387350" y="393700"/>
                </a:cubicBezTo>
                <a:lnTo>
                  <a:pt x="635000" y="615950"/>
                </a:lnTo>
                <a:cubicBezTo>
                  <a:pt x="717550" y="688975"/>
                  <a:pt x="794808" y="758825"/>
                  <a:pt x="882650" y="831850"/>
                </a:cubicBezTo>
                <a:cubicBezTo>
                  <a:pt x="970492" y="904875"/>
                  <a:pt x="1063625" y="982133"/>
                  <a:pt x="1162050" y="1054100"/>
                </a:cubicBezTo>
                <a:cubicBezTo>
                  <a:pt x="1260475" y="1126067"/>
                  <a:pt x="1370553" y="1201857"/>
                  <a:pt x="1473200" y="1263650"/>
                </a:cubicBezTo>
                <a:cubicBezTo>
                  <a:pt x="1575847" y="1325443"/>
                  <a:pt x="1799036" y="1404624"/>
                  <a:pt x="1913035" y="1429730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1" name="Freeform 170"/>
          <p:cNvSpPr/>
          <p:nvPr/>
        </p:nvSpPr>
        <p:spPr>
          <a:xfrm>
            <a:off x="757394" y="8026931"/>
            <a:ext cx="1854309" cy="1429898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86089"/>
              <a:gd name="connsiteY0" fmla="*/ 0 h 1429898"/>
              <a:gd name="connsiteX1" fmla="*/ 165100 w 1886089"/>
              <a:gd name="connsiteY1" fmla="*/ 184150 h 1429898"/>
              <a:gd name="connsiteX2" fmla="*/ 387350 w 1886089"/>
              <a:gd name="connsiteY2" fmla="*/ 393700 h 1429898"/>
              <a:gd name="connsiteX3" fmla="*/ 635000 w 1886089"/>
              <a:gd name="connsiteY3" fmla="*/ 615950 h 1429898"/>
              <a:gd name="connsiteX4" fmla="*/ 882650 w 1886089"/>
              <a:gd name="connsiteY4" fmla="*/ 831850 h 1429898"/>
              <a:gd name="connsiteX5" fmla="*/ 1162050 w 1886089"/>
              <a:gd name="connsiteY5" fmla="*/ 1054100 h 1429898"/>
              <a:gd name="connsiteX6" fmla="*/ 1473200 w 1886089"/>
              <a:gd name="connsiteY6" fmla="*/ 1263650 h 1429898"/>
              <a:gd name="connsiteX7" fmla="*/ 1708150 w 1886089"/>
              <a:gd name="connsiteY7" fmla="*/ 1377950 h 1429898"/>
              <a:gd name="connsiteX8" fmla="*/ 1886005 w 1886089"/>
              <a:gd name="connsiteY8" fmla="*/ 1429894 h 1429898"/>
              <a:gd name="connsiteX0" fmla="*/ 0 w 1846367"/>
              <a:gd name="connsiteY0" fmla="*/ 0 h 1414001"/>
              <a:gd name="connsiteX1" fmla="*/ 165100 w 1846367"/>
              <a:gd name="connsiteY1" fmla="*/ 184150 h 1414001"/>
              <a:gd name="connsiteX2" fmla="*/ 387350 w 1846367"/>
              <a:gd name="connsiteY2" fmla="*/ 393700 h 1414001"/>
              <a:gd name="connsiteX3" fmla="*/ 635000 w 1846367"/>
              <a:gd name="connsiteY3" fmla="*/ 615950 h 1414001"/>
              <a:gd name="connsiteX4" fmla="*/ 882650 w 1846367"/>
              <a:gd name="connsiteY4" fmla="*/ 831850 h 1414001"/>
              <a:gd name="connsiteX5" fmla="*/ 1162050 w 1846367"/>
              <a:gd name="connsiteY5" fmla="*/ 1054100 h 1414001"/>
              <a:gd name="connsiteX6" fmla="*/ 1473200 w 1846367"/>
              <a:gd name="connsiteY6" fmla="*/ 1263650 h 1414001"/>
              <a:gd name="connsiteX7" fmla="*/ 1708150 w 1846367"/>
              <a:gd name="connsiteY7" fmla="*/ 1377950 h 1414001"/>
              <a:gd name="connsiteX8" fmla="*/ 1846249 w 1846367"/>
              <a:gd name="connsiteY8" fmla="*/ 1413992 h 1414001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35000 w 1854309"/>
              <a:gd name="connsiteY3" fmla="*/ 615950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4309" h="1429898">
                <a:moveTo>
                  <a:pt x="0" y="0"/>
                </a:moveTo>
                <a:cubicBezTo>
                  <a:pt x="55033" y="61383"/>
                  <a:pt x="100542" y="118533"/>
                  <a:pt x="165100" y="184150"/>
                </a:cubicBezTo>
                <a:cubicBezTo>
                  <a:pt x="229658" y="249767"/>
                  <a:pt x="304800" y="319617"/>
                  <a:pt x="387350" y="393700"/>
                </a:cubicBezTo>
                <a:lnTo>
                  <a:pt x="635000" y="615950"/>
                </a:lnTo>
                <a:cubicBezTo>
                  <a:pt x="717550" y="688975"/>
                  <a:pt x="794808" y="758825"/>
                  <a:pt x="882650" y="831850"/>
                </a:cubicBezTo>
                <a:cubicBezTo>
                  <a:pt x="970492" y="904875"/>
                  <a:pt x="1063625" y="982133"/>
                  <a:pt x="1162050" y="1054100"/>
                </a:cubicBezTo>
                <a:cubicBezTo>
                  <a:pt x="1260475" y="1126067"/>
                  <a:pt x="1382183" y="1206500"/>
                  <a:pt x="1473200" y="1263650"/>
                </a:cubicBezTo>
                <a:cubicBezTo>
                  <a:pt x="1564217" y="1320800"/>
                  <a:pt x="1659467" y="1361017"/>
                  <a:pt x="1708150" y="1377950"/>
                </a:cubicBezTo>
                <a:cubicBezTo>
                  <a:pt x="1753658" y="1400899"/>
                  <a:pt x="1858169" y="1430312"/>
                  <a:pt x="1854200" y="1429894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2" name="Freeform 171"/>
          <p:cNvSpPr/>
          <p:nvPr/>
        </p:nvSpPr>
        <p:spPr>
          <a:xfrm>
            <a:off x="2754396" y="7966152"/>
            <a:ext cx="1868514" cy="1324563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77934"/>
              <a:gd name="connsiteY0" fmla="*/ 0 h 1424857"/>
              <a:gd name="connsiteX1" fmla="*/ 165100 w 1777934"/>
              <a:gd name="connsiteY1" fmla="*/ 184150 h 1424857"/>
              <a:gd name="connsiteX2" fmla="*/ 387350 w 1777934"/>
              <a:gd name="connsiteY2" fmla="*/ 393700 h 1424857"/>
              <a:gd name="connsiteX3" fmla="*/ 635000 w 1777934"/>
              <a:gd name="connsiteY3" fmla="*/ 615950 h 1424857"/>
              <a:gd name="connsiteX4" fmla="*/ 882650 w 1777934"/>
              <a:gd name="connsiteY4" fmla="*/ 831850 h 1424857"/>
              <a:gd name="connsiteX5" fmla="*/ 1162050 w 1777934"/>
              <a:gd name="connsiteY5" fmla="*/ 1054100 h 1424857"/>
              <a:gd name="connsiteX6" fmla="*/ 1473200 w 1777934"/>
              <a:gd name="connsiteY6" fmla="*/ 1263650 h 1424857"/>
              <a:gd name="connsiteX7" fmla="*/ 1777934 w 1777934"/>
              <a:gd name="connsiteY7" fmla="*/ 1424857 h 1424857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66750" h="1452714">
                <a:moveTo>
                  <a:pt x="0" y="0"/>
                </a:moveTo>
                <a:cubicBezTo>
                  <a:pt x="55033" y="61383"/>
                  <a:pt x="100542" y="118533"/>
                  <a:pt x="165100" y="184150"/>
                </a:cubicBezTo>
                <a:cubicBezTo>
                  <a:pt x="229658" y="249767"/>
                  <a:pt x="304800" y="319617"/>
                  <a:pt x="387350" y="393700"/>
                </a:cubicBezTo>
                <a:lnTo>
                  <a:pt x="635000" y="615950"/>
                </a:lnTo>
                <a:cubicBezTo>
                  <a:pt x="717550" y="688975"/>
                  <a:pt x="794808" y="758825"/>
                  <a:pt x="882650" y="831850"/>
                </a:cubicBezTo>
                <a:cubicBezTo>
                  <a:pt x="970492" y="904875"/>
                  <a:pt x="1063625" y="982133"/>
                  <a:pt x="1162050" y="1054100"/>
                </a:cubicBezTo>
                <a:cubicBezTo>
                  <a:pt x="1260475" y="1126067"/>
                  <a:pt x="1370553" y="1201857"/>
                  <a:pt x="1473200" y="1263650"/>
                </a:cubicBezTo>
                <a:cubicBezTo>
                  <a:pt x="1575847" y="1325443"/>
                  <a:pt x="1791091" y="1442278"/>
                  <a:pt x="1866750" y="1452714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Freeform 172"/>
          <p:cNvSpPr/>
          <p:nvPr/>
        </p:nvSpPr>
        <p:spPr>
          <a:xfrm>
            <a:off x="4763765" y="7931215"/>
            <a:ext cx="1837193" cy="790036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77934"/>
              <a:gd name="connsiteY0" fmla="*/ 0 h 1424857"/>
              <a:gd name="connsiteX1" fmla="*/ 165100 w 1777934"/>
              <a:gd name="connsiteY1" fmla="*/ 184150 h 1424857"/>
              <a:gd name="connsiteX2" fmla="*/ 387350 w 1777934"/>
              <a:gd name="connsiteY2" fmla="*/ 393700 h 1424857"/>
              <a:gd name="connsiteX3" fmla="*/ 635000 w 1777934"/>
              <a:gd name="connsiteY3" fmla="*/ 615950 h 1424857"/>
              <a:gd name="connsiteX4" fmla="*/ 882650 w 1777934"/>
              <a:gd name="connsiteY4" fmla="*/ 831850 h 1424857"/>
              <a:gd name="connsiteX5" fmla="*/ 1162050 w 1777934"/>
              <a:gd name="connsiteY5" fmla="*/ 1054100 h 1424857"/>
              <a:gd name="connsiteX6" fmla="*/ 1473200 w 1777934"/>
              <a:gd name="connsiteY6" fmla="*/ 1263650 h 1424857"/>
              <a:gd name="connsiteX7" fmla="*/ 1777934 w 1777934"/>
              <a:gd name="connsiteY7" fmla="*/ 1424857 h 1424857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  <a:gd name="connsiteX0" fmla="*/ 0 w 1893199"/>
              <a:gd name="connsiteY0" fmla="*/ 0 h 1441222"/>
              <a:gd name="connsiteX1" fmla="*/ 165100 w 1893199"/>
              <a:gd name="connsiteY1" fmla="*/ 184150 h 1441222"/>
              <a:gd name="connsiteX2" fmla="*/ 387350 w 1893199"/>
              <a:gd name="connsiteY2" fmla="*/ 393700 h 1441222"/>
              <a:gd name="connsiteX3" fmla="*/ 635000 w 1893199"/>
              <a:gd name="connsiteY3" fmla="*/ 615950 h 1441222"/>
              <a:gd name="connsiteX4" fmla="*/ 882650 w 1893199"/>
              <a:gd name="connsiteY4" fmla="*/ 831850 h 1441222"/>
              <a:gd name="connsiteX5" fmla="*/ 1162050 w 1893199"/>
              <a:gd name="connsiteY5" fmla="*/ 1054100 h 1441222"/>
              <a:gd name="connsiteX6" fmla="*/ 1473200 w 1893199"/>
              <a:gd name="connsiteY6" fmla="*/ 1263650 h 1441222"/>
              <a:gd name="connsiteX7" fmla="*/ 1893199 w 1893199"/>
              <a:gd name="connsiteY7" fmla="*/ 1441222 h 1441222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882650 w 1913035"/>
              <a:gd name="connsiteY4" fmla="*/ 831850 h 1429730"/>
              <a:gd name="connsiteX5" fmla="*/ 1162050 w 1913035"/>
              <a:gd name="connsiteY5" fmla="*/ 1054100 h 1429730"/>
              <a:gd name="connsiteX6" fmla="*/ 1473200 w 1913035"/>
              <a:gd name="connsiteY6" fmla="*/ 1263650 h 1429730"/>
              <a:gd name="connsiteX7" fmla="*/ 1913035 w 1913035"/>
              <a:gd name="connsiteY7" fmla="*/ 1429730 h 1429730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882650 w 1913035"/>
              <a:gd name="connsiteY4" fmla="*/ 831850 h 1429730"/>
              <a:gd name="connsiteX5" fmla="*/ 1162050 w 1913035"/>
              <a:gd name="connsiteY5" fmla="*/ 1054100 h 1429730"/>
              <a:gd name="connsiteX6" fmla="*/ 1473200 w 1913035"/>
              <a:gd name="connsiteY6" fmla="*/ 1263650 h 1429730"/>
              <a:gd name="connsiteX7" fmla="*/ 1913035 w 1913035"/>
              <a:gd name="connsiteY7" fmla="*/ 1429730 h 1429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13035" h="1429730">
                <a:moveTo>
                  <a:pt x="0" y="0"/>
                </a:moveTo>
                <a:cubicBezTo>
                  <a:pt x="55033" y="61383"/>
                  <a:pt x="100542" y="118533"/>
                  <a:pt x="165100" y="184150"/>
                </a:cubicBezTo>
                <a:cubicBezTo>
                  <a:pt x="229658" y="249767"/>
                  <a:pt x="304800" y="319617"/>
                  <a:pt x="387350" y="393700"/>
                </a:cubicBezTo>
                <a:lnTo>
                  <a:pt x="635000" y="615950"/>
                </a:lnTo>
                <a:cubicBezTo>
                  <a:pt x="717550" y="688975"/>
                  <a:pt x="794808" y="758825"/>
                  <a:pt x="882650" y="831850"/>
                </a:cubicBezTo>
                <a:cubicBezTo>
                  <a:pt x="970492" y="904875"/>
                  <a:pt x="1063625" y="982133"/>
                  <a:pt x="1162050" y="1054100"/>
                </a:cubicBezTo>
                <a:cubicBezTo>
                  <a:pt x="1260475" y="1126067"/>
                  <a:pt x="1370553" y="1201857"/>
                  <a:pt x="1473200" y="1263650"/>
                </a:cubicBezTo>
                <a:cubicBezTo>
                  <a:pt x="1575847" y="1325443"/>
                  <a:pt x="1799036" y="1404624"/>
                  <a:pt x="1913035" y="1429730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" name="Freeform 173"/>
          <p:cNvSpPr/>
          <p:nvPr/>
        </p:nvSpPr>
        <p:spPr>
          <a:xfrm>
            <a:off x="6752360" y="7760441"/>
            <a:ext cx="1861047" cy="250234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77934"/>
              <a:gd name="connsiteY0" fmla="*/ 0 h 1424857"/>
              <a:gd name="connsiteX1" fmla="*/ 165100 w 1777934"/>
              <a:gd name="connsiteY1" fmla="*/ 184150 h 1424857"/>
              <a:gd name="connsiteX2" fmla="*/ 387350 w 1777934"/>
              <a:gd name="connsiteY2" fmla="*/ 393700 h 1424857"/>
              <a:gd name="connsiteX3" fmla="*/ 635000 w 1777934"/>
              <a:gd name="connsiteY3" fmla="*/ 615950 h 1424857"/>
              <a:gd name="connsiteX4" fmla="*/ 882650 w 1777934"/>
              <a:gd name="connsiteY4" fmla="*/ 831850 h 1424857"/>
              <a:gd name="connsiteX5" fmla="*/ 1162050 w 1777934"/>
              <a:gd name="connsiteY5" fmla="*/ 1054100 h 1424857"/>
              <a:gd name="connsiteX6" fmla="*/ 1473200 w 1777934"/>
              <a:gd name="connsiteY6" fmla="*/ 1263650 h 1424857"/>
              <a:gd name="connsiteX7" fmla="*/ 1777934 w 1777934"/>
              <a:gd name="connsiteY7" fmla="*/ 1424857 h 1424857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  <a:gd name="connsiteX0" fmla="*/ 0 w 1893199"/>
              <a:gd name="connsiteY0" fmla="*/ 0 h 1441222"/>
              <a:gd name="connsiteX1" fmla="*/ 165100 w 1893199"/>
              <a:gd name="connsiteY1" fmla="*/ 184150 h 1441222"/>
              <a:gd name="connsiteX2" fmla="*/ 387350 w 1893199"/>
              <a:gd name="connsiteY2" fmla="*/ 393700 h 1441222"/>
              <a:gd name="connsiteX3" fmla="*/ 635000 w 1893199"/>
              <a:gd name="connsiteY3" fmla="*/ 615950 h 1441222"/>
              <a:gd name="connsiteX4" fmla="*/ 882650 w 1893199"/>
              <a:gd name="connsiteY4" fmla="*/ 831850 h 1441222"/>
              <a:gd name="connsiteX5" fmla="*/ 1162050 w 1893199"/>
              <a:gd name="connsiteY5" fmla="*/ 1054100 h 1441222"/>
              <a:gd name="connsiteX6" fmla="*/ 1473200 w 1893199"/>
              <a:gd name="connsiteY6" fmla="*/ 1263650 h 1441222"/>
              <a:gd name="connsiteX7" fmla="*/ 1893199 w 1893199"/>
              <a:gd name="connsiteY7" fmla="*/ 1441222 h 1441222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882650 w 1913035"/>
              <a:gd name="connsiteY4" fmla="*/ 831850 h 1429730"/>
              <a:gd name="connsiteX5" fmla="*/ 1162050 w 1913035"/>
              <a:gd name="connsiteY5" fmla="*/ 1054100 h 1429730"/>
              <a:gd name="connsiteX6" fmla="*/ 1473200 w 1913035"/>
              <a:gd name="connsiteY6" fmla="*/ 1263650 h 1429730"/>
              <a:gd name="connsiteX7" fmla="*/ 1913035 w 1913035"/>
              <a:gd name="connsiteY7" fmla="*/ 1429730 h 1429730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882650 w 1913035"/>
              <a:gd name="connsiteY4" fmla="*/ 831850 h 1429730"/>
              <a:gd name="connsiteX5" fmla="*/ 1162050 w 1913035"/>
              <a:gd name="connsiteY5" fmla="*/ 1054100 h 1429730"/>
              <a:gd name="connsiteX6" fmla="*/ 1473200 w 1913035"/>
              <a:gd name="connsiteY6" fmla="*/ 1263650 h 1429730"/>
              <a:gd name="connsiteX7" fmla="*/ 1913035 w 1913035"/>
              <a:gd name="connsiteY7" fmla="*/ 1429730 h 1429730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932327 w 1913035"/>
              <a:gd name="connsiteY4" fmla="*/ 687955 h 1429730"/>
              <a:gd name="connsiteX5" fmla="*/ 1162050 w 1913035"/>
              <a:gd name="connsiteY5" fmla="*/ 1054100 h 1429730"/>
              <a:gd name="connsiteX6" fmla="*/ 1473200 w 1913035"/>
              <a:gd name="connsiteY6" fmla="*/ 1263650 h 1429730"/>
              <a:gd name="connsiteX7" fmla="*/ 1913035 w 1913035"/>
              <a:gd name="connsiteY7" fmla="*/ 1429730 h 1429730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932327 w 1913035"/>
              <a:gd name="connsiteY4" fmla="*/ 687955 h 1429730"/>
              <a:gd name="connsiteX5" fmla="*/ 1286243 w 1913035"/>
              <a:gd name="connsiteY5" fmla="*/ 564855 h 1429730"/>
              <a:gd name="connsiteX6" fmla="*/ 1473200 w 1913035"/>
              <a:gd name="connsiteY6" fmla="*/ 1263650 h 1429730"/>
              <a:gd name="connsiteX7" fmla="*/ 1913035 w 1913035"/>
              <a:gd name="connsiteY7" fmla="*/ 1429730 h 1429730"/>
              <a:gd name="connsiteX0" fmla="*/ 0 w 1913035"/>
              <a:gd name="connsiteY0" fmla="*/ 7756 h 1437486"/>
              <a:gd name="connsiteX1" fmla="*/ 165100 w 1913035"/>
              <a:gd name="connsiteY1" fmla="*/ 191906 h 1437486"/>
              <a:gd name="connsiteX2" fmla="*/ 387350 w 1913035"/>
              <a:gd name="connsiteY2" fmla="*/ 401456 h 1437486"/>
              <a:gd name="connsiteX3" fmla="*/ 635000 w 1913035"/>
              <a:gd name="connsiteY3" fmla="*/ 623706 h 1437486"/>
              <a:gd name="connsiteX4" fmla="*/ 932327 w 1913035"/>
              <a:gd name="connsiteY4" fmla="*/ 695711 h 1437486"/>
              <a:gd name="connsiteX5" fmla="*/ 1286243 w 1913035"/>
              <a:gd name="connsiteY5" fmla="*/ 572611 h 1437486"/>
              <a:gd name="connsiteX6" fmla="*/ 1721586 w 1913035"/>
              <a:gd name="connsiteY6" fmla="*/ 5132 h 1437486"/>
              <a:gd name="connsiteX7" fmla="*/ 1913035 w 1913035"/>
              <a:gd name="connsiteY7" fmla="*/ 1437486 h 1437486"/>
              <a:gd name="connsiteX0" fmla="*/ 0 w 1937874"/>
              <a:gd name="connsiteY0" fmla="*/ 298199 h 988944"/>
              <a:gd name="connsiteX1" fmla="*/ 165100 w 1937874"/>
              <a:gd name="connsiteY1" fmla="*/ 482349 h 988944"/>
              <a:gd name="connsiteX2" fmla="*/ 387350 w 1937874"/>
              <a:gd name="connsiteY2" fmla="*/ 691899 h 988944"/>
              <a:gd name="connsiteX3" fmla="*/ 635000 w 1937874"/>
              <a:gd name="connsiteY3" fmla="*/ 914149 h 988944"/>
              <a:gd name="connsiteX4" fmla="*/ 932327 w 1937874"/>
              <a:gd name="connsiteY4" fmla="*/ 986154 h 988944"/>
              <a:gd name="connsiteX5" fmla="*/ 1286243 w 1937874"/>
              <a:gd name="connsiteY5" fmla="*/ 863054 h 988944"/>
              <a:gd name="connsiteX6" fmla="*/ 1721586 w 1937874"/>
              <a:gd name="connsiteY6" fmla="*/ 295575 h 988944"/>
              <a:gd name="connsiteX7" fmla="*/ 1937874 w 1937874"/>
              <a:gd name="connsiteY7" fmla="*/ 1191 h 988944"/>
              <a:gd name="connsiteX0" fmla="*/ 0 w 1937874"/>
              <a:gd name="connsiteY0" fmla="*/ 298199 h 988948"/>
              <a:gd name="connsiteX1" fmla="*/ 165100 w 1937874"/>
              <a:gd name="connsiteY1" fmla="*/ 482349 h 988948"/>
              <a:gd name="connsiteX2" fmla="*/ 387350 w 1937874"/>
              <a:gd name="connsiteY2" fmla="*/ 691899 h 988948"/>
              <a:gd name="connsiteX3" fmla="*/ 635000 w 1937874"/>
              <a:gd name="connsiteY3" fmla="*/ 914149 h 988948"/>
              <a:gd name="connsiteX4" fmla="*/ 932327 w 1937874"/>
              <a:gd name="connsiteY4" fmla="*/ 986154 h 988948"/>
              <a:gd name="connsiteX5" fmla="*/ 1286243 w 1937874"/>
              <a:gd name="connsiteY5" fmla="*/ 863054 h 988948"/>
              <a:gd name="connsiteX6" fmla="*/ 1721586 w 1937874"/>
              <a:gd name="connsiteY6" fmla="*/ 295575 h 988948"/>
              <a:gd name="connsiteX7" fmla="*/ 1937874 w 1937874"/>
              <a:gd name="connsiteY7" fmla="*/ 1191 h 988948"/>
              <a:gd name="connsiteX0" fmla="*/ 0 w 1937874"/>
              <a:gd name="connsiteY0" fmla="*/ 298199 h 988944"/>
              <a:gd name="connsiteX1" fmla="*/ 165100 w 1937874"/>
              <a:gd name="connsiteY1" fmla="*/ 482349 h 988944"/>
              <a:gd name="connsiteX2" fmla="*/ 387350 w 1937874"/>
              <a:gd name="connsiteY2" fmla="*/ 691899 h 988944"/>
              <a:gd name="connsiteX3" fmla="*/ 635000 w 1937874"/>
              <a:gd name="connsiteY3" fmla="*/ 914149 h 988944"/>
              <a:gd name="connsiteX4" fmla="*/ 932327 w 1937874"/>
              <a:gd name="connsiteY4" fmla="*/ 986154 h 988944"/>
              <a:gd name="connsiteX5" fmla="*/ 1286243 w 1937874"/>
              <a:gd name="connsiteY5" fmla="*/ 863054 h 988944"/>
              <a:gd name="connsiteX6" fmla="*/ 1721586 w 1937874"/>
              <a:gd name="connsiteY6" fmla="*/ 295575 h 988944"/>
              <a:gd name="connsiteX7" fmla="*/ 1937874 w 1937874"/>
              <a:gd name="connsiteY7" fmla="*/ 1191 h 988944"/>
              <a:gd name="connsiteX0" fmla="*/ 0 w 1937874"/>
              <a:gd name="connsiteY0" fmla="*/ 298199 h 988948"/>
              <a:gd name="connsiteX1" fmla="*/ 165100 w 1937874"/>
              <a:gd name="connsiteY1" fmla="*/ 482349 h 988948"/>
              <a:gd name="connsiteX2" fmla="*/ 387350 w 1937874"/>
              <a:gd name="connsiteY2" fmla="*/ 691899 h 988948"/>
              <a:gd name="connsiteX3" fmla="*/ 635000 w 1937874"/>
              <a:gd name="connsiteY3" fmla="*/ 914149 h 988948"/>
              <a:gd name="connsiteX4" fmla="*/ 932327 w 1937874"/>
              <a:gd name="connsiteY4" fmla="*/ 986154 h 988948"/>
              <a:gd name="connsiteX5" fmla="*/ 1286243 w 1937874"/>
              <a:gd name="connsiteY5" fmla="*/ 863054 h 988948"/>
              <a:gd name="connsiteX6" fmla="*/ 1721586 w 1937874"/>
              <a:gd name="connsiteY6" fmla="*/ 295575 h 988948"/>
              <a:gd name="connsiteX7" fmla="*/ 1937874 w 1937874"/>
              <a:gd name="connsiteY7" fmla="*/ 1191 h 988948"/>
              <a:gd name="connsiteX0" fmla="*/ 0 w 1937874"/>
              <a:gd name="connsiteY0" fmla="*/ 298199 h 988944"/>
              <a:gd name="connsiteX1" fmla="*/ 165100 w 1937874"/>
              <a:gd name="connsiteY1" fmla="*/ 482349 h 988944"/>
              <a:gd name="connsiteX2" fmla="*/ 387350 w 1937874"/>
              <a:gd name="connsiteY2" fmla="*/ 691899 h 988944"/>
              <a:gd name="connsiteX3" fmla="*/ 635000 w 1937874"/>
              <a:gd name="connsiteY3" fmla="*/ 914149 h 988944"/>
              <a:gd name="connsiteX4" fmla="*/ 932327 w 1937874"/>
              <a:gd name="connsiteY4" fmla="*/ 986154 h 988944"/>
              <a:gd name="connsiteX5" fmla="*/ 1286243 w 1937874"/>
              <a:gd name="connsiteY5" fmla="*/ 863054 h 988944"/>
              <a:gd name="connsiteX6" fmla="*/ 1721586 w 1937874"/>
              <a:gd name="connsiteY6" fmla="*/ 295575 h 988944"/>
              <a:gd name="connsiteX7" fmla="*/ 1937874 w 1937874"/>
              <a:gd name="connsiteY7" fmla="*/ 1191 h 988944"/>
              <a:gd name="connsiteX0" fmla="*/ 0 w 1937874"/>
              <a:gd name="connsiteY0" fmla="*/ 298199 h 988948"/>
              <a:gd name="connsiteX1" fmla="*/ 165100 w 1937874"/>
              <a:gd name="connsiteY1" fmla="*/ 482349 h 988948"/>
              <a:gd name="connsiteX2" fmla="*/ 387350 w 1937874"/>
              <a:gd name="connsiteY2" fmla="*/ 691899 h 988948"/>
              <a:gd name="connsiteX3" fmla="*/ 635000 w 1937874"/>
              <a:gd name="connsiteY3" fmla="*/ 914149 h 988948"/>
              <a:gd name="connsiteX4" fmla="*/ 932327 w 1937874"/>
              <a:gd name="connsiteY4" fmla="*/ 986154 h 988948"/>
              <a:gd name="connsiteX5" fmla="*/ 1286243 w 1937874"/>
              <a:gd name="connsiteY5" fmla="*/ 863054 h 988948"/>
              <a:gd name="connsiteX6" fmla="*/ 1721586 w 1937874"/>
              <a:gd name="connsiteY6" fmla="*/ 295575 h 988948"/>
              <a:gd name="connsiteX7" fmla="*/ 1937874 w 1937874"/>
              <a:gd name="connsiteY7" fmla="*/ 1191 h 988948"/>
              <a:gd name="connsiteX0" fmla="*/ 0 w 1937874"/>
              <a:gd name="connsiteY0" fmla="*/ 297797 h 988543"/>
              <a:gd name="connsiteX1" fmla="*/ 165100 w 1937874"/>
              <a:gd name="connsiteY1" fmla="*/ 481947 h 988543"/>
              <a:gd name="connsiteX2" fmla="*/ 387350 w 1937874"/>
              <a:gd name="connsiteY2" fmla="*/ 691497 h 988543"/>
              <a:gd name="connsiteX3" fmla="*/ 635000 w 1937874"/>
              <a:gd name="connsiteY3" fmla="*/ 913747 h 988543"/>
              <a:gd name="connsiteX4" fmla="*/ 932327 w 1937874"/>
              <a:gd name="connsiteY4" fmla="*/ 985752 h 988543"/>
              <a:gd name="connsiteX5" fmla="*/ 1286243 w 1937874"/>
              <a:gd name="connsiteY5" fmla="*/ 862652 h 988543"/>
              <a:gd name="connsiteX6" fmla="*/ 1729867 w 1937874"/>
              <a:gd name="connsiteY6" fmla="*/ 496625 h 988543"/>
              <a:gd name="connsiteX7" fmla="*/ 1937874 w 1937874"/>
              <a:gd name="connsiteY7" fmla="*/ 789 h 988543"/>
              <a:gd name="connsiteX0" fmla="*/ 0 w 1937874"/>
              <a:gd name="connsiteY0" fmla="*/ 298282 h 989028"/>
              <a:gd name="connsiteX1" fmla="*/ 165100 w 1937874"/>
              <a:gd name="connsiteY1" fmla="*/ 482432 h 989028"/>
              <a:gd name="connsiteX2" fmla="*/ 387350 w 1937874"/>
              <a:gd name="connsiteY2" fmla="*/ 691982 h 989028"/>
              <a:gd name="connsiteX3" fmla="*/ 635000 w 1937874"/>
              <a:gd name="connsiteY3" fmla="*/ 914232 h 989028"/>
              <a:gd name="connsiteX4" fmla="*/ 932327 w 1937874"/>
              <a:gd name="connsiteY4" fmla="*/ 986237 h 989028"/>
              <a:gd name="connsiteX5" fmla="*/ 1286243 w 1937874"/>
              <a:gd name="connsiteY5" fmla="*/ 863137 h 989028"/>
              <a:gd name="connsiteX6" fmla="*/ 1729867 w 1937874"/>
              <a:gd name="connsiteY6" fmla="*/ 497110 h 989028"/>
              <a:gd name="connsiteX7" fmla="*/ 1937874 w 1937874"/>
              <a:gd name="connsiteY7" fmla="*/ 1274 h 989028"/>
              <a:gd name="connsiteX0" fmla="*/ 0 w 1937874"/>
              <a:gd name="connsiteY0" fmla="*/ 297008 h 987754"/>
              <a:gd name="connsiteX1" fmla="*/ 165100 w 1937874"/>
              <a:gd name="connsiteY1" fmla="*/ 481158 h 987754"/>
              <a:gd name="connsiteX2" fmla="*/ 387350 w 1937874"/>
              <a:gd name="connsiteY2" fmla="*/ 690708 h 987754"/>
              <a:gd name="connsiteX3" fmla="*/ 635000 w 1937874"/>
              <a:gd name="connsiteY3" fmla="*/ 912958 h 987754"/>
              <a:gd name="connsiteX4" fmla="*/ 932327 w 1937874"/>
              <a:gd name="connsiteY4" fmla="*/ 984963 h 987754"/>
              <a:gd name="connsiteX5" fmla="*/ 1286243 w 1937874"/>
              <a:gd name="connsiteY5" fmla="*/ 861863 h 987754"/>
              <a:gd name="connsiteX6" fmla="*/ 1729867 w 1937874"/>
              <a:gd name="connsiteY6" fmla="*/ 495836 h 987754"/>
              <a:gd name="connsiteX7" fmla="*/ 1937874 w 1937874"/>
              <a:gd name="connsiteY7" fmla="*/ 0 h 987754"/>
              <a:gd name="connsiteX0" fmla="*/ 0 w 1937874"/>
              <a:gd name="connsiteY0" fmla="*/ 297008 h 989658"/>
              <a:gd name="connsiteX1" fmla="*/ 165100 w 1937874"/>
              <a:gd name="connsiteY1" fmla="*/ 481158 h 989658"/>
              <a:gd name="connsiteX2" fmla="*/ 387350 w 1937874"/>
              <a:gd name="connsiteY2" fmla="*/ 690708 h 989658"/>
              <a:gd name="connsiteX3" fmla="*/ 635000 w 1937874"/>
              <a:gd name="connsiteY3" fmla="*/ 912958 h 989658"/>
              <a:gd name="connsiteX4" fmla="*/ 932327 w 1937874"/>
              <a:gd name="connsiteY4" fmla="*/ 984963 h 989658"/>
              <a:gd name="connsiteX5" fmla="*/ 1385598 w 1937874"/>
              <a:gd name="connsiteY5" fmla="*/ 833086 h 989658"/>
              <a:gd name="connsiteX6" fmla="*/ 1729867 w 1937874"/>
              <a:gd name="connsiteY6" fmla="*/ 495836 h 989658"/>
              <a:gd name="connsiteX7" fmla="*/ 1937874 w 1937874"/>
              <a:gd name="connsiteY7" fmla="*/ 0 h 989658"/>
              <a:gd name="connsiteX0" fmla="*/ 0 w 1937874"/>
              <a:gd name="connsiteY0" fmla="*/ 297008 h 989662"/>
              <a:gd name="connsiteX1" fmla="*/ 165100 w 1937874"/>
              <a:gd name="connsiteY1" fmla="*/ 481158 h 989662"/>
              <a:gd name="connsiteX2" fmla="*/ 387350 w 1937874"/>
              <a:gd name="connsiteY2" fmla="*/ 690708 h 989662"/>
              <a:gd name="connsiteX3" fmla="*/ 635000 w 1937874"/>
              <a:gd name="connsiteY3" fmla="*/ 912958 h 989662"/>
              <a:gd name="connsiteX4" fmla="*/ 990285 w 1937874"/>
              <a:gd name="connsiteY4" fmla="*/ 984964 h 989662"/>
              <a:gd name="connsiteX5" fmla="*/ 1385598 w 1937874"/>
              <a:gd name="connsiteY5" fmla="*/ 833086 h 989662"/>
              <a:gd name="connsiteX6" fmla="*/ 1729867 w 1937874"/>
              <a:gd name="connsiteY6" fmla="*/ 495836 h 989662"/>
              <a:gd name="connsiteX7" fmla="*/ 1937874 w 1937874"/>
              <a:gd name="connsiteY7" fmla="*/ 0 h 989662"/>
              <a:gd name="connsiteX0" fmla="*/ 0 w 1937874"/>
              <a:gd name="connsiteY0" fmla="*/ 297008 h 1001885"/>
              <a:gd name="connsiteX1" fmla="*/ 165100 w 1937874"/>
              <a:gd name="connsiteY1" fmla="*/ 481158 h 1001885"/>
              <a:gd name="connsiteX2" fmla="*/ 387350 w 1937874"/>
              <a:gd name="connsiteY2" fmla="*/ 690708 h 1001885"/>
              <a:gd name="connsiteX3" fmla="*/ 635000 w 1937874"/>
              <a:gd name="connsiteY3" fmla="*/ 912958 h 1001885"/>
              <a:gd name="connsiteX4" fmla="*/ 990285 w 1937874"/>
              <a:gd name="connsiteY4" fmla="*/ 984964 h 1001885"/>
              <a:gd name="connsiteX5" fmla="*/ 1385598 w 1937874"/>
              <a:gd name="connsiteY5" fmla="*/ 833086 h 1001885"/>
              <a:gd name="connsiteX6" fmla="*/ 1729867 w 1937874"/>
              <a:gd name="connsiteY6" fmla="*/ 495836 h 1001885"/>
              <a:gd name="connsiteX7" fmla="*/ 1937874 w 1937874"/>
              <a:gd name="connsiteY7" fmla="*/ 0 h 1001885"/>
              <a:gd name="connsiteX0" fmla="*/ 0 w 1937874"/>
              <a:gd name="connsiteY0" fmla="*/ 297008 h 1001885"/>
              <a:gd name="connsiteX1" fmla="*/ 165100 w 1937874"/>
              <a:gd name="connsiteY1" fmla="*/ 481158 h 1001885"/>
              <a:gd name="connsiteX2" fmla="*/ 387350 w 1937874"/>
              <a:gd name="connsiteY2" fmla="*/ 690708 h 1001885"/>
              <a:gd name="connsiteX3" fmla="*/ 635000 w 1937874"/>
              <a:gd name="connsiteY3" fmla="*/ 912958 h 1001885"/>
              <a:gd name="connsiteX4" fmla="*/ 990285 w 1937874"/>
              <a:gd name="connsiteY4" fmla="*/ 984964 h 1001885"/>
              <a:gd name="connsiteX5" fmla="*/ 1385598 w 1937874"/>
              <a:gd name="connsiteY5" fmla="*/ 833086 h 1001885"/>
              <a:gd name="connsiteX6" fmla="*/ 1729867 w 1937874"/>
              <a:gd name="connsiteY6" fmla="*/ 495836 h 1001885"/>
              <a:gd name="connsiteX7" fmla="*/ 1937874 w 1937874"/>
              <a:gd name="connsiteY7" fmla="*/ 0 h 1001885"/>
              <a:gd name="connsiteX0" fmla="*/ 0 w 1937874"/>
              <a:gd name="connsiteY0" fmla="*/ 297008 h 1001885"/>
              <a:gd name="connsiteX1" fmla="*/ 165100 w 1937874"/>
              <a:gd name="connsiteY1" fmla="*/ 481158 h 1001885"/>
              <a:gd name="connsiteX2" fmla="*/ 387350 w 1937874"/>
              <a:gd name="connsiteY2" fmla="*/ 690708 h 1001885"/>
              <a:gd name="connsiteX3" fmla="*/ 635000 w 1937874"/>
              <a:gd name="connsiteY3" fmla="*/ 912958 h 1001885"/>
              <a:gd name="connsiteX4" fmla="*/ 990285 w 1937874"/>
              <a:gd name="connsiteY4" fmla="*/ 984964 h 1001885"/>
              <a:gd name="connsiteX5" fmla="*/ 1385598 w 1937874"/>
              <a:gd name="connsiteY5" fmla="*/ 833086 h 1001885"/>
              <a:gd name="connsiteX6" fmla="*/ 1729867 w 1937874"/>
              <a:gd name="connsiteY6" fmla="*/ 495836 h 1001885"/>
              <a:gd name="connsiteX7" fmla="*/ 1937874 w 1937874"/>
              <a:gd name="connsiteY7" fmla="*/ 0 h 1001885"/>
              <a:gd name="connsiteX0" fmla="*/ 0 w 1937874"/>
              <a:gd name="connsiteY0" fmla="*/ 297008 h 997954"/>
              <a:gd name="connsiteX1" fmla="*/ 165100 w 1937874"/>
              <a:gd name="connsiteY1" fmla="*/ 481158 h 997954"/>
              <a:gd name="connsiteX2" fmla="*/ 387350 w 1937874"/>
              <a:gd name="connsiteY2" fmla="*/ 690708 h 997954"/>
              <a:gd name="connsiteX3" fmla="*/ 635000 w 1937874"/>
              <a:gd name="connsiteY3" fmla="*/ 912958 h 997954"/>
              <a:gd name="connsiteX4" fmla="*/ 990285 w 1937874"/>
              <a:gd name="connsiteY4" fmla="*/ 984964 h 997954"/>
              <a:gd name="connsiteX5" fmla="*/ 1385598 w 1937874"/>
              <a:gd name="connsiteY5" fmla="*/ 833086 h 997954"/>
              <a:gd name="connsiteX6" fmla="*/ 1729867 w 1937874"/>
              <a:gd name="connsiteY6" fmla="*/ 495836 h 997954"/>
              <a:gd name="connsiteX7" fmla="*/ 1937874 w 1937874"/>
              <a:gd name="connsiteY7" fmla="*/ 0 h 997954"/>
              <a:gd name="connsiteX0" fmla="*/ 0 w 1937874"/>
              <a:gd name="connsiteY0" fmla="*/ 297008 h 1002999"/>
              <a:gd name="connsiteX1" fmla="*/ 165100 w 1937874"/>
              <a:gd name="connsiteY1" fmla="*/ 481158 h 1002999"/>
              <a:gd name="connsiteX2" fmla="*/ 387350 w 1937874"/>
              <a:gd name="connsiteY2" fmla="*/ 690708 h 1002999"/>
              <a:gd name="connsiteX3" fmla="*/ 676398 w 1937874"/>
              <a:gd name="connsiteY3" fmla="*/ 970515 h 1002999"/>
              <a:gd name="connsiteX4" fmla="*/ 990285 w 1937874"/>
              <a:gd name="connsiteY4" fmla="*/ 984964 h 1002999"/>
              <a:gd name="connsiteX5" fmla="*/ 1385598 w 1937874"/>
              <a:gd name="connsiteY5" fmla="*/ 833086 h 1002999"/>
              <a:gd name="connsiteX6" fmla="*/ 1729867 w 1937874"/>
              <a:gd name="connsiteY6" fmla="*/ 495836 h 1002999"/>
              <a:gd name="connsiteX7" fmla="*/ 1937874 w 1937874"/>
              <a:gd name="connsiteY7" fmla="*/ 0 h 1002999"/>
              <a:gd name="connsiteX0" fmla="*/ 0 w 1937874"/>
              <a:gd name="connsiteY0" fmla="*/ 297008 h 1002999"/>
              <a:gd name="connsiteX1" fmla="*/ 165100 w 1937874"/>
              <a:gd name="connsiteY1" fmla="*/ 481158 h 1002999"/>
              <a:gd name="connsiteX2" fmla="*/ 387350 w 1937874"/>
              <a:gd name="connsiteY2" fmla="*/ 690708 h 1002999"/>
              <a:gd name="connsiteX3" fmla="*/ 676398 w 1937874"/>
              <a:gd name="connsiteY3" fmla="*/ 970515 h 1002999"/>
              <a:gd name="connsiteX4" fmla="*/ 1073080 w 1937874"/>
              <a:gd name="connsiteY4" fmla="*/ 984963 h 1002999"/>
              <a:gd name="connsiteX5" fmla="*/ 1385598 w 1937874"/>
              <a:gd name="connsiteY5" fmla="*/ 833086 h 1002999"/>
              <a:gd name="connsiteX6" fmla="*/ 1729867 w 1937874"/>
              <a:gd name="connsiteY6" fmla="*/ 495836 h 1002999"/>
              <a:gd name="connsiteX7" fmla="*/ 1937874 w 1937874"/>
              <a:gd name="connsiteY7" fmla="*/ 0 h 1002999"/>
              <a:gd name="connsiteX0" fmla="*/ 0 w 1937874"/>
              <a:gd name="connsiteY0" fmla="*/ 297008 h 1021527"/>
              <a:gd name="connsiteX1" fmla="*/ 165100 w 1937874"/>
              <a:gd name="connsiteY1" fmla="*/ 481158 h 1021527"/>
              <a:gd name="connsiteX2" fmla="*/ 387350 w 1937874"/>
              <a:gd name="connsiteY2" fmla="*/ 690708 h 1021527"/>
              <a:gd name="connsiteX3" fmla="*/ 701237 w 1937874"/>
              <a:gd name="connsiteY3" fmla="*/ 999293 h 1021527"/>
              <a:gd name="connsiteX4" fmla="*/ 1073080 w 1937874"/>
              <a:gd name="connsiteY4" fmla="*/ 984963 h 1021527"/>
              <a:gd name="connsiteX5" fmla="*/ 1385598 w 1937874"/>
              <a:gd name="connsiteY5" fmla="*/ 833086 h 1021527"/>
              <a:gd name="connsiteX6" fmla="*/ 1729867 w 1937874"/>
              <a:gd name="connsiteY6" fmla="*/ 495836 h 1021527"/>
              <a:gd name="connsiteX7" fmla="*/ 1937874 w 1937874"/>
              <a:gd name="connsiteY7" fmla="*/ 0 h 1021527"/>
              <a:gd name="connsiteX0" fmla="*/ 0 w 1937874"/>
              <a:gd name="connsiteY0" fmla="*/ 297008 h 1021523"/>
              <a:gd name="connsiteX1" fmla="*/ 165100 w 1937874"/>
              <a:gd name="connsiteY1" fmla="*/ 481158 h 1021523"/>
              <a:gd name="connsiteX2" fmla="*/ 403910 w 1937874"/>
              <a:gd name="connsiteY2" fmla="*/ 834603 h 1021523"/>
              <a:gd name="connsiteX3" fmla="*/ 701237 w 1937874"/>
              <a:gd name="connsiteY3" fmla="*/ 999293 h 1021523"/>
              <a:gd name="connsiteX4" fmla="*/ 1073080 w 1937874"/>
              <a:gd name="connsiteY4" fmla="*/ 984963 h 1021523"/>
              <a:gd name="connsiteX5" fmla="*/ 1385598 w 1937874"/>
              <a:gd name="connsiteY5" fmla="*/ 833086 h 1021523"/>
              <a:gd name="connsiteX6" fmla="*/ 1729867 w 1937874"/>
              <a:gd name="connsiteY6" fmla="*/ 495836 h 1021523"/>
              <a:gd name="connsiteX7" fmla="*/ 1937874 w 1937874"/>
              <a:gd name="connsiteY7" fmla="*/ 0 h 1021523"/>
              <a:gd name="connsiteX0" fmla="*/ 0 w 1937874"/>
              <a:gd name="connsiteY0" fmla="*/ 297008 h 1021527"/>
              <a:gd name="connsiteX1" fmla="*/ 165100 w 1937874"/>
              <a:gd name="connsiteY1" fmla="*/ 567494 h 1021527"/>
              <a:gd name="connsiteX2" fmla="*/ 403910 w 1937874"/>
              <a:gd name="connsiteY2" fmla="*/ 834603 h 1021527"/>
              <a:gd name="connsiteX3" fmla="*/ 701237 w 1937874"/>
              <a:gd name="connsiteY3" fmla="*/ 999293 h 1021527"/>
              <a:gd name="connsiteX4" fmla="*/ 1073080 w 1937874"/>
              <a:gd name="connsiteY4" fmla="*/ 984963 h 1021527"/>
              <a:gd name="connsiteX5" fmla="*/ 1385598 w 1937874"/>
              <a:gd name="connsiteY5" fmla="*/ 833086 h 1021527"/>
              <a:gd name="connsiteX6" fmla="*/ 1729867 w 1937874"/>
              <a:gd name="connsiteY6" fmla="*/ 495836 h 1021527"/>
              <a:gd name="connsiteX7" fmla="*/ 1937874 w 1937874"/>
              <a:gd name="connsiteY7" fmla="*/ 0 h 1021527"/>
              <a:gd name="connsiteX0" fmla="*/ 0 w 1937874"/>
              <a:gd name="connsiteY0" fmla="*/ 297008 h 1033699"/>
              <a:gd name="connsiteX1" fmla="*/ 165100 w 1937874"/>
              <a:gd name="connsiteY1" fmla="*/ 567494 h 1033699"/>
              <a:gd name="connsiteX2" fmla="*/ 403910 w 1937874"/>
              <a:gd name="connsiteY2" fmla="*/ 834603 h 1033699"/>
              <a:gd name="connsiteX3" fmla="*/ 701237 w 1937874"/>
              <a:gd name="connsiteY3" fmla="*/ 999293 h 1033699"/>
              <a:gd name="connsiteX4" fmla="*/ 1097919 w 1937874"/>
              <a:gd name="connsiteY4" fmla="*/ 1013745 h 1033699"/>
              <a:gd name="connsiteX5" fmla="*/ 1385598 w 1937874"/>
              <a:gd name="connsiteY5" fmla="*/ 833086 h 1033699"/>
              <a:gd name="connsiteX6" fmla="*/ 1729867 w 1937874"/>
              <a:gd name="connsiteY6" fmla="*/ 495836 h 1033699"/>
              <a:gd name="connsiteX7" fmla="*/ 1937874 w 1937874"/>
              <a:gd name="connsiteY7" fmla="*/ 0 h 1033699"/>
              <a:gd name="connsiteX0" fmla="*/ 0 w 1937874"/>
              <a:gd name="connsiteY0" fmla="*/ 297008 h 1033699"/>
              <a:gd name="connsiteX1" fmla="*/ 165100 w 1937874"/>
              <a:gd name="connsiteY1" fmla="*/ 567494 h 1033699"/>
              <a:gd name="connsiteX2" fmla="*/ 403910 w 1937874"/>
              <a:gd name="connsiteY2" fmla="*/ 834603 h 1033699"/>
              <a:gd name="connsiteX3" fmla="*/ 701237 w 1937874"/>
              <a:gd name="connsiteY3" fmla="*/ 999293 h 1033699"/>
              <a:gd name="connsiteX4" fmla="*/ 1097919 w 1937874"/>
              <a:gd name="connsiteY4" fmla="*/ 1013745 h 1033699"/>
              <a:gd name="connsiteX5" fmla="*/ 1385598 w 1937874"/>
              <a:gd name="connsiteY5" fmla="*/ 833086 h 1033699"/>
              <a:gd name="connsiteX6" fmla="*/ 1729867 w 1937874"/>
              <a:gd name="connsiteY6" fmla="*/ 409500 h 1033699"/>
              <a:gd name="connsiteX7" fmla="*/ 1937874 w 1937874"/>
              <a:gd name="connsiteY7" fmla="*/ 0 h 1033699"/>
              <a:gd name="connsiteX0" fmla="*/ 0 w 1937874"/>
              <a:gd name="connsiteY0" fmla="*/ 181893 h 918584"/>
              <a:gd name="connsiteX1" fmla="*/ 165100 w 1937874"/>
              <a:gd name="connsiteY1" fmla="*/ 452379 h 918584"/>
              <a:gd name="connsiteX2" fmla="*/ 403910 w 1937874"/>
              <a:gd name="connsiteY2" fmla="*/ 719488 h 918584"/>
              <a:gd name="connsiteX3" fmla="*/ 701237 w 1937874"/>
              <a:gd name="connsiteY3" fmla="*/ 884178 h 918584"/>
              <a:gd name="connsiteX4" fmla="*/ 1097919 w 1937874"/>
              <a:gd name="connsiteY4" fmla="*/ 898630 h 918584"/>
              <a:gd name="connsiteX5" fmla="*/ 1385598 w 1937874"/>
              <a:gd name="connsiteY5" fmla="*/ 717971 h 918584"/>
              <a:gd name="connsiteX6" fmla="*/ 1729867 w 1937874"/>
              <a:gd name="connsiteY6" fmla="*/ 294385 h 918584"/>
              <a:gd name="connsiteX7" fmla="*/ 1937874 w 1937874"/>
              <a:gd name="connsiteY7" fmla="*/ 0 h 918584"/>
              <a:gd name="connsiteX0" fmla="*/ 0 w 1937874"/>
              <a:gd name="connsiteY0" fmla="*/ 181893 h 918584"/>
              <a:gd name="connsiteX1" fmla="*/ 165100 w 1937874"/>
              <a:gd name="connsiteY1" fmla="*/ 452379 h 918584"/>
              <a:gd name="connsiteX2" fmla="*/ 403910 w 1937874"/>
              <a:gd name="connsiteY2" fmla="*/ 719488 h 918584"/>
              <a:gd name="connsiteX3" fmla="*/ 701237 w 1937874"/>
              <a:gd name="connsiteY3" fmla="*/ 884178 h 918584"/>
              <a:gd name="connsiteX4" fmla="*/ 1097919 w 1937874"/>
              <a:gd name="connsiteY4" fmla="*/ 898630 h 918584"/>
              <a:gd name="connsiteX5" fmla="*/ 1385598 w 1937874"/>
              <a:gd name="connsiteY5" fmla="*/ 717971 h 918584"/>
              <a:gd name="connsiteX6" fmla="*/ 1729867 w 1937874"/>
              <a:gd name="connsiteY6" fmla="*/ 294385 h 918584"/>
              <a:gd name="connsiteX7" fmla="*/ 1937874 w 1937874"/>
              <a:gd name="connsiteY7" fmla="*/ 0 h 918584"/>
              <a:gd name="connsiteX0" fmla="*/ 0 w 1937874"/>
              <a:gd name="connsiteY0" fmla="*/ 181893 h 918584"/>
              <a:gd name="connsiteX1" fmla="*/ 165100 w 1937874"/>
              <a:gd name="connsiteY1" fmla="*/ 452379 h 918584"/>
              <a:gd name="connsiteX2" fmla="*/ 403910 w 1937874"/>
              <a:gd name="connsiteY2" fmla="*/ 719488 h 918584"/>
              <a:gd name="connsiteX3" fmla="*/ 701237 w 1937874"/>
              <a:gd name="connsiteY3" fmla="*/ 884178 h 918584"/>
              <a:gd name="connsiteX4" fmla="*/ 1097919 w 1937874"/>
              <a:gd name="connsiteY4" fmla="*/ 898630 h 918584"/>
              <a:gd name="connsiteX5" fmla="*/ 1385598 w 1937874"/>
              <a:gd name="connsiteY5" fmla="*/ 717971 h 918584"/>
              <a:gd name="connsiteX6" fmla="*/ 1729867 w 1937874"/>
              <a:gd name="connsiteY6" fmla="*/ 294385 h 918584"/>
              <a:gd name="connsiteX7" fmla="*/ 1937874 w 1937874"/>
              <a:gd name="connsiteY7" fmla="*/ 0 h 918584"/>
              <a:gd name="connsiteX0" fmla="*/ 0 w 1937874"/>
              <a:gd name="connsiteY0" fmla="*/ 181893 h 918584"/>
              <a:gd name="connsiteX1" fmla="*/ 165100 w 1937874"/>
              <a:gd name="connsiteY1" fmla="*/ 452379 h 918584"/>
              <a:gd name="connsiteX2" fmla="*/ 403910 w 1937874"/>
              <a:gd name="connsiteY2" fmla="*/ 719488 h 918584"/>
              <a:gd name="connsiteX3" fmla="*/ 701237 w 1937874"/>
              <a:gd name="connsiteY3" fmla="*/ 884178 h 918584"/>
              <a:gd name="connsiteX4" fmla="*/ 1097919 w 1937874"/>
              <a:gd name="connsiteY4" fmla="*/ 898630 h 918584"/>
              <a:gd name="connsiteX5" fmla="*/ 1385598 w 1937874"/>
              <a:gd name="connsiteY5" fmla="*/ 717971 h 918584"/>
              <a:gd name="connsiteX6" fmla="*/ 1729867 w 1937874"/>
              <a:gd name="connsiteY6" fmla="*/ 294385 h 918584"/>
              <a:gd name="connsiteX7" fmla="*/ 1937874 w 1937874"/>
              <a:gd name="connsiteY7" fmla="*/ 0 h 918584"/>
              <a:gd name="connsiteX0" fmla="*/ 0 w 1937874"/>
              <a:gd name="connsiteY0" fmla="*/ 181893 h 918584"/>
              <a:gd name="connsiteX1" fmla="*/ 165100 w 1937874"/>
              <a:gd name="connsiteY1" fmla="*/ 452379 h 918584"/>
              <a:gd name="connsiteX2" fmla="*/ 403910 w 1937874"/>
              <a:gd name="connsiteY2" fmla="*/ 719488 h 918584"/>
              <a:gd name="connsiteX3" fmla="*/ 701237 w 1937874"/>
              <a:gd name="connsiteY3" fmla="*/ 884178 h 918584"/>
              <a:gd name="connsiteX4" fmla="*/ 1097919 w 1937874"/>
              <a:gd name="connsiteY4" fmla="*/ 898630 h 918584"/>
              <a:gd name="connsiteX5" fmla="*/ 1385598 w 1937874"/>
              <a:gd name="connsiteY5" fmla="*/ 717971 h 918584"/>
              <a:gd name="connsiteX6" fmla="*/ 1705028 w 1937874"/>
              <a:gd name="connsiteY6" fmla="*/ 380722 h 918584"/>
              <a:gd name="connsiteX7" fmla="*/ 1937874 w 1937874"/>
              <a:gd name="connsiteY7" fmla="*/ 0 h 918584"/>
              <a:gd name="connsiteX0" fmla="*/ 0 w 1937874"/>
              <a:gd name="connsiteY0" fmla="*/ 181893 h 905699"/>
              <a:gd name="connsiteX1" fmla="*/ 165100 w 1937874"/>
              <a:gd name="connsiteY1" fmla="*/ 452379 h 905699"/>
              <a:gd name="connsiteX2" fmla="*/ 403910 w 1937874"/>
              <a:gd name="connsiteY2" fmla="*/ 719488 h 905699"/>
              <a:gd name="connsiteX3" fmla="*/ 701237 w 1937874"/>
              <a:gd name="connsiteY3" fmla="*/ 884178 h 905699"/>
              <a:gd name="connsiteX4" fmla="*/ 1088936 w 1937874"/>
              <a:gd name="connsiteY4" fmla="*/ 867409 h 905699"/>
              <a:gd name="connsiteX5" fmla="*/ 1385598 w 1937874"/>
              <a:gd name="connsiteY5" fmla="*/ 717971 h 905699"/>
              <a:gd name="connsiteX6" fmla="*/ 1705028 w 1937874"/>
              <a:gd name="connsiteY6" fmla="*/ 380722 h 905699"/>
              <a:gd name="connsiteX7" fmla="*/ 1937874 w 1937874"/>
              <a:gd name="connsiteY7" fmla="*/ 0 h 905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37874" h="905699">
                <a:moveTo>
                  <a:pt x="0" y="181893"/>
                </a:moveTo>
                <a:cubicBezTo>
                  <a:pt x="55033" y="243276"/>
                  <a:pt x="97782" y="362780"/>
                  <a:pt x="165100" y="452379"/>
                </a:cubicBezTo>
                <a:cubicBezTo>
                  <a:pt x="232418" y="541978"/>
                  <a:pt x="321360" y="645405"/>
                  <a:pt x="403910" y="719488"/>
                </a:cubicBezTo>
                <a:lnTo>
                  <a:pt x="701237" y="884178"/>
                </a:lnTo>
                <a:cubicBezTo>
                  <a:pt x="841744" y="928423"/>
                  <a:pt x="974876" y="895110"/>
                  <a:pt x="1088936" y="867409"/>
                </a:cubicBezTo>
                <a:cubicBezTo>
                  <a:pt x="1202996" y="839708"/>
                  <a:pt x="1282916" y="799086"/>
                  <a:pt x="1385598" y="717971"/>
                </a:cubicBezTo>
                <a:cubicBezTo>
                  <a:pt x="1488280" y="636857"/>
                  <a:pt x="1612982" y="500384"/>
                  <a:pt x="1705028" y="380722"/>
                </a:cubicBezTo>
                <a:cubicBezTo>
                  <a:pt x="1797074" y="261060"/>
                  <a:pt x="1790758" y="262679"/>
                  <a:pt x="1937874" y="0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5" name="Straight Arrow Connector 174"/>
          <p:cNvCxnSpPr/>
          <p:nvPr/>
        </p:nvCxnSpPr>
        <p:spPr>
          <a:xfrm>
            <a:off x="3000661" y="6192614"/>
            <a:ext cx="0" cy="18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>
            <a:off x="3806708" y="5519623"/>
            <a:ext cx="0" cy="18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>
            <a:off x="4365580" y="4881427"/>
            <a:ext cx="0" cy="18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>
            <a:off x="2953161" y="11136658"/>
            <a:ext cx="0" cy="18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3744859" y="10545750"/>
            <a:ext cx="0" cy="18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>
            <a:off x="4326280" y="10164035"/>
            <a:ext cx="0" cy="18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8828484" y="1490013"/>
            <a:ext cx="7946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Ti</a:t>
            </a:r>
          </a:p>
        </p:txBody>
      </p:sp>
      <p:cxnSp>
        <p:nvCxnSpPr>
          <p:cNvPr id="79" name="Straight Connector 78"/>
          <p:cNvCxnSpPr/>
          <p:nvPr/>
        </p:nvCxnSpPr>
        <p:spPr>
          <a:xfrm>
            <a:off x="8641035" y="1448059"/>
            <a:ext cx="261296" cy="2397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10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86</Words>
  <Application>Microsoft Office PowerPoint</Application>
  <PresentationFormat>Custom</PresentationFormat>
  <Paragraphs>28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27</cp:revision>
  <dcterms:created xsi:type="dcterms:W3CDTF">2014-05-29T15:25:30Z</dcterms:created>
  <dcterms:modified xsi:type="dcterms:W3CDTF">2014-06-30T16:13:59Z</dcterms:modified>
</cp:coreProperties>
</file>