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518" y="-366"/>
      </p:cViewPr>
      <p:guideLst>
        <p:guide orient="horz" pos="260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4" y="2572295"/>
            <a:ext cx="9181146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4692227"/>
            <a:ext cx="7560947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1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1" y="331601"/>
            <a:ext cx="2430304" cy="70651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8" y="331601"/>
            <a:ext cx="7110889" cy="70651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9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5320925"/>
            <a:ext cx="9181146" cy="16445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3509591"/>
            <a:ext cx="9181146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9" y="1932097"/>
            <a:ext cx="4770596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0" y="1932097"/>
            <a:ext cx="4770596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4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853510"/>
            <a:ext cx="4772472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625963"/>
            <a:ext cx="4772472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8" y="1853510"/>
            <a:ext cx="4774346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8" y="2625963"/>
            <a:ext cx="4774346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2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329686"/>
            <a:ext cx="3553570" cy="14030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329684"/>
            <a:ext cx="6038255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732751"/>
            <a:ext cx="3553570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69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1" y="5796280"/>
            <a:ext cx="6480810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1" y="739870"/>
            <a:ext cx="6480810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1" y="6480563"/>
            <a:ext cx="6480810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331603"/>
            <a:ext cx="9721216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932097"/>
            <a:ext cx="9721216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7674705"/>
            <a:ext cx="2520316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95D8-5BD3-41F4-8BBE-6CE1450937E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2" y="7674705"/>
            <a:ext cx="3420427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9" y="7674705"/>
            <a:ext cx="2520316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:\Users\Wendy\Documents\wwn20\Thesis\Chapter7\Figures\Fig5\CHPI_planTi_T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1" r="17608"/>
          <a:stretch/>
        </p:blipFill>
        <p:spPr bwMode="auto">
          <a:xfrm>
            <a:off x="127124" y="372"/>
            <a:ext cx="4120106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Wendy\Documents\wwn20\Thesis\Chapter7\Figures\Fig5\CHPI_planTi_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1" r="17608"/>
          <a:stretch/>
        </p:blipFill>
        <p:spPr bwMode="auto">
          <a:xfrm>
            <a:off x="127123" y="4201293"/>
            <a:ext cx="4120107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Wendy\Documents\wwn20\Thesis\Chapter7\Figures\Fig5\Spec_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24" y="186053"/>
            <a:ext cx="5075313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Wendy\Documents\wwn20\Thesis\Chapter7\Figures\Fig5\Spec_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25" y="4386974"/>
            <a:ext cx="5075312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-96440" y="-108272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-96440" y="4105116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544925" y="168726"/>
            <a:ext cx="0" cy="316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548073" y="4356224"/>
            <a:ext cx="0" cy="316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96092" y="2782728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TM</a:t>
            </a:r>
            <a:endParaRPr lang="en-GB" sz="3000" dirty="0"/>
          </a:p>
        </p:txBody>
      </p:sp>
      <p:sp>
        <p:nvSpPr>
          <p:cNvPr id="49" name="TextBox 48"/>
          <p:cNvSpPr txBox="1"/>
          <p:nvPr/>
        </p:nvSpPr>
        <p:spPr>
          <a:xfrm>
            <a:off x="996092" y="6970226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TE</a:t>
            </a:r>
            <a:endParaRPr lang="en-GB" sz="3000" dirty="0"/>
          </a:p>
        </p:txBody>
      </p:sp>
      <p:pic>
        <p:nvPicPr>
          <p:cNvPr id="50" name="Picture 8" descr="C:\Users\Wendy\Documents\wwn20\Thesis\Chapter7\Figures\Fig5\Sca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9" t="2310" r="17762" b="82995"/>
          <a:stretch/>
        </p:blipFill>
        <p:spPr bwMode="auto">
          <a:xfrm>
            <a:off x="3708152" y="3683735"/>
            <a:ext cx="1958687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>
            <a:off x="959638" y="981632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57992" y="5220320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8930480" y="191744"/>
            <a:ext cx="1785987" cy="1113985"/>
            <a:chOff x="9304437" y="1419302"/>
            <a:chExt cx="1822435" cy="1136722"/>
          </a:xfrm>
        </p:grpSpPr>
        <p:sp>
          <p:nvSpPr>
            <p:cNvPr id="54" name="Rectangle 53"/>
            <p:cNvSpPr/>
            <p:nvPr/>
          </p:nvSpPr>
          <p:spPr>
            <a:xfrm>
              <a:off x="9304437" y="1426986"/>
              <a:ext cx="1584176" cy="445354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04437" y="1872340"/>
              <a:ext cx="1584176" cy="6836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326873" y="1419302"/>
              <a:ext cx="179999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70nm CHPI</a:t>
              </a:r>
              <a:endParaRPr lang="en-GB" sz="2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410546" y="1983711"/>
              <a:ext cx="1450491" cy="50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120nm Ti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0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8</cp:revision>
  <dcterms:created xsi:type="dcterms:W3CDTF">2014-05-30T15:31:17Z</dcterms:created>
  <dcterms:modified xsi:type="dcterms:W3CDTF">2014-06-30T16:28:23Z</dcterms:modified>
</cp:coreProperties>
</file>