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6922750" cy="8821738"/>
  <p:notesSz cx="6858000" cy="9144000"/>
  <p:defaultTextStyle>
    <a:defPPr>
      <a:defRPr lang="en-US"/>
    </a:defPPr>
    <a:lvl1pPr marL="0" algn="l" defTabSz="12076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3847" algn="l" defTabSz="12076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7693" algn="l" defTabSz="12076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11541" algn="l" defTabSz="12076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15388" algn="l" defTabSz="12076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19236" algn="l" defTabSz="12076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23083" algn="l" defTabSz="12076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26930" algn="l" defTabSz="12076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30776" algn="l" defTabSz="12076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08" y="-828"/>
      </p:cViewPr>
      <p:guideLst>
        <p:guide orient="horz" pos="2779"/>
        <p:guide pos="53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C63DC-360C-4ED0-AC7F-CE53CA61FDFF}" type="datetimeFigureOut">
              <a:rPr lang="en-GB" smtClean="0"/>
              <a:t>08/09/2014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685800"/>
            <a:ext cx="6575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EEF1D-6442-43AC-80C3-698738426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4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769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03847" algn="l" defTabSz="120769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07693" algn="l" defTabSz="120769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811541" algn="l" defTabSz="120769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415388" algn="l" defTabSz="120769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019236" algn="l" defTabSz="120769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623083" algn="l" defTabSz="120769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226930" algn="l" defTabSz="120769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4830776" algn="l" defTabSz="120769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685800"/>
            <a:ext cx="65754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EEF1D-6442-43AC-80C3-698738426C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7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208" y="2740461"/>
            <a:ext cx="14384338" cy="18909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8420" y="4998986"/>
            <a:ext cx="11845926" cy="22544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3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7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1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5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9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2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2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30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89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68995" y="353285"/>
            <a:ext cx="3807620" cy="7527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6143" y="353285"/>
            <a:ext cx="11140810" cy="7527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4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52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783" y="5668787"/>
            <a:ext cx="14384338" cy="1752096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783" y="3739033"/>
            <a:ext cx="14384338" cy="192975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384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769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115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153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192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230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269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307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44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6140" y="2058407"/>
            <a:ext cx="7474214" cy="582194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02400" y="2058407"/>
            <a:ext cx="7474214" cy="582194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08/09/2014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139" y="1974687"/>
            <a:ext cx="7477153" cy="8229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3847" indent="0">
              <a:buNone/>
              <a:defRPr sz="2700" b="1"/>
            </a:lvl2pPr>
            <a:lvl3pPr marL="1207693" indent="0">
              <a:buNone/>
              <a:defRPr sz="2400" b="1"/>
            </a:lvl3pPr>
            <a:lvl4pPr marL="1811541" indent="0">
              <a:buNone/>
              <a:defRPr sz="2100" b="1"/>
            </a:lvl4pPr>
            <a:lvl5pPr marL="2415388" indent="0">
              <a:buNone/>
              <a:defRPr sz="2100" b="1"/>
            </a:lvl5pPr>
            <a:lvl6pPr marL="3019236" indent="0">
              <a:buNone/>
              <a:defRPr sz="2100" b="1"/>
            </a:lvl6pPr>
            <a:lvl7pPr marL="3623083" indent="0">
              <a:buNone/>
              <a:defRPr sz="2100" b="1"/>
            </a:lvl7pPr>
            <a:lvl8pPr marL="4226930" indent="0">
              <a:buNone/>
              <a:defRPr sz="2100" b="1"/>
            </a:lvl8pPr>
            <a:lvl9pPr marL="48307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6139" y="2797639"/>
            <a:ext cx="7477153" cy="508271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6528" y="1974687"/>
            <a:ext cx="7480092" cy="8229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3847" indent="0">
              <a:buNone/>
              <a:defRPr sz="2700" b="1"/>
            </a:lvl2pPr>
            <a:lvl3pPr marL="1207693" indent="0">
              <a:buNone/>
              <a:defRPr sz="2400" b="1"/>
            </a:lvl3pPr>
            <a:lvl4pPr marL="1811541" indent="0">
              <a:buNone/>
              <a:defRPr sz="2100" b="1"/>
            </a:lvl4pPr>
            <a:lvl5pPr marL="2415388" indent="0">
              <a:buNone/>
              <a:defRPr sz="2100" b="1"/>
            </a:lvl5pPr>
            <a:lvl6pPr marL="3019236" indent="0">
              <a:buNone/>
              <a:defRPr sz="2100" b="1"/>
            </a:lvl6pPr>
            <a:lvl7pPr marL="3623083" indent="0">
              <a:buNone/>
              <a:defRPr sz="2100" b="1"/>
            </a:lvl7pPr>
            <a:lvl8pPr marL="4226930" indent="0">
              <a:buNone/>
              <a:defRPr sz="2100" b="1"/>
            </a:lvl8pPr>
            <a:lvl9pPr marL="48307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6528" y="2797639"/>
            <a:ext cx="7480092" cy="508271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08/09/2014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08/09/2014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08/09/2014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37" y="351240"/>
            <a:ext cx="5567470" cy="149479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6332" y="351240"/>
            <a:ext cx="9460288" cy="7529108"/>
          </a:xfrm>
        </p:spPr>
        <p:txBody>
          <a:bodyPr/>
          <a:lstStyle>
            <a:lvl1pPr>
              <a:defRPr sz="42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137" y="1846033"/>
            <a:ext cx="5567470" cy="6034314"/>
          </a:xfrm>
        </p:spPr>
        <p:txBody>
          <a:bodyPr/>
          <a:lstStyle>
            <a:lvl1pPr marL="0" indent="0">
              <a:buNone/>
              <a:defRPr sz="1800"/>
            </a:lvl1pPr>
            <a:lvl2pPr marL="603847" indent="0">
              <a:buNone/>
              <a:defRPr sz="1700"/>
            </a:lvl2pPr>
            <a:lvl3pPr marL="1207693" indent="0">
              <a:buNone/>
              <a:defRPr sz="1300"/>
            </a:lvl3pPr>
            <a:lvl4pPr marL="1811541" indent="0">
              <a:buNone/>
              <a:defRPr sz="1100"/>
            </a:lvl4pPr>
            <a:lvl5pPr marL="2415388" indent="0">
              <a:buNone/>
              <a:defRPr sz="1100"/>
            </a:lvl5pPr>
            <a:lvl6pPr marL="3019236" indent="0">
              <a:buNone/>
              <a:defRPr sz="1100"/>
            </a:lvl6pPr>
            <a:lvl7pPr marL="3623083" indent="0">
              <a:buNone/>
              <a:defRPr sz="1100"/>
            </a:lvl7pPr>
            <a:lvl8pPr marL="4226930" indent="0">
              <a:buNone/>
              <a:defRPr sz="1100"/>
            </a:lvl8pPr>
            <a:lvl9pPr marL="483077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08/09/2014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979" y="6175221"/>
            <a:ext cx="10153650" cy="7290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16979" y="788243"/>
            <a:ext cx="10153650" cy="5293043"/>
          </a:xfrm>
        </p:spPr>
        <p:txBody>
          <a:bodyPr/>
          <a:lstStyle>
            <a:lvl1pPr marL="0" indent="0">
              <a:buNone/>
              <a:defRPr sz="4200"/>
            </a:lvl1pPr>
            <a:lvl2pPr marL="603847" indent="0">
              <a:buNone/>
              <a:defRPr sz="3800"/>
            </a:lvl2pPr>
            <a:lvl3pPr marL="1207693" indent="0">
              <a:buNone/>
              <a:defRPr sz="3200"/>
            </a:lvl3pPr>
            <a:lvl4pPr marL="1811541" indent="0">
              <a:buNone/>
              <a:defRPr sz="2700"/>
            </a:lvl4pPr>
            <a:lvl5pPr marL="2415388" indent="0">
              <a:buNone/>
              <a:defRPr sz="2700"/>
            </a:lvl5pPr>
            <a:lvl6pPr marL="3019236" indent="0">
              <a:buNone/>
              <a:defRPr sz="2700"/>
            </a:lvl6pPr>
            <a:lvl7pPr marL="3623083" indent="0">
              <a:buNone/>
              <a:defRPr sz="2700"/>
            </a:lvl7pPr>
            <a:lvl8pPr marL="4226930" indent="0">
              <a:buNone/>
              <a:defRPr sz="2700"/>
            </a:lvl8pPr>
            <a:lvl9pPr marL="4830776" indent="0">
              <a:buNone/>
              <a:defRPr sz="2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979" y="6904240"/>
            <a:ext cx="10153650" cy="1035329"/>
          </a:xfrm>
        </p:spPr>
        <p:txBody>
          <a:bodyPr/>
          <a:lstStyle>
            <a:lvl1pPr marL="0" indent="0">
              <a:buNone/>
              <a:defRPr sz="1800"/>
            </a:lvl1pPr>
            <a:lvl2pPr marL="603847" indent="0">
              <a:buNone/>
              <a:defRPr sz="1700"/>
            </a:lvl2pPr>
            <a:lvl3pPr marL="1207693" indent="0">
              <a:buNone/>
              <a:defRPr sz="1300"/>
            </a:lvl3pPr>
            <a:lvl4pPr marL="1811541" indent="0">
              <a:buNone/>
              <a:defRPr sz="1100"/>
            </a:lvl4pPr>
            <a:lvl5pPr marL="2415388" indent="0">
              <a:buNone/>
              <a:defRPr sz="1100"/>
            </a:lvl5pPr>
            <a:lvl6pPr marL="3019236" indent="0">
              <a:buNone/>
              <a:defRPr sz="1100"/>
            </a:lvl6pPr>
            <a:lvl7pPr marL="3623083" indent="0">
              <a:buNone/>
              <a:defRPr sz="1100"/>
            </a:lvl7pPr>
            <a:lvl8pPr marL="4226930" indent="0">
              <a:buNone/>
              <a:defRPr sz="1100"/>
            </a:lvl8pPr>
            <a:lvl9pPr marL="483077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CBB-BD00-49D5-8240-9739714BD12D}" type="datetimeFigureOut">
              <a:rPr lang="en-GB" smtClean="0"/>
              <a:t>08/09/2014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30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6143" y="353282"/>
            <a:ext cx="15230476" cy="1470291"/>
          </a:xfrm>
          <a:prstGeom prst="rect">
            <a:avLst/>
          </a:prstGeom>
        </p:spPr>
        <p:txBody>
          <a:bodyPr vert="horz" lIns="120769" tIns="60386" rIns="120769" bIns="603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143" y="2058407"/>
            <a:ext cx="15230476" cy="5821940"/>
          </a:xfrm>
          <a:prstGeom prst="rect">
            <a:avLst/>
          </a:prstGeom>
        </p:spPr>
        <p:txBody>
          <a:bodyPr vert="horz" lIns="120769" tIns="60386" rIns="120769" bIns="603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6141" y="8176449"/>
            <a:ext cx="3948642" cy="469676"/>
          </a:xfrm>
          <a:prstGeom prst="rect">
            <a:avLst/>
          </a:prstGeom>
        </p:spPr>
        <p:txBody>
          <a:bodyPr vert="horz" lIns="120769" tIns="60386" rIns="120769" bIns="60386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3CBB-BD00-49D5-8240-9739714BD12D}" type="datetimeFigureOut">
              <a:rPr lang="en-GB" smtClean="0"/>
              <a:t>08/09/2014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1941" y="8176449"/>
            <a:ext cx="5358872" cy="469676"/>
          </a:xfrm>
          <a:prstGeom prst="rect">
            <a:avLst/>
          </a:prstGeom>
        </p:spPr>
        <p:txBody>
          <a:bodyPr vert="horz" lIns="120769" tIns="60386" rIns="120769" bIns="60386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27976" y="8176449"/>
            <a:ext cx="3948642" cy="469676"/>
          </a:xfrm>
          <a:prstGeom prst="rect">
            <a:avLst/>
          </a:prstGeom>
        </p:spPr>
        <p:txBody>
          <a:bodyPr vert="horz" lIns="120769" tIns="60386" rIns="120769" bIns="60386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0818-9D5E-4BFE-97BD-32888F8D3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0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0769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885" indent="-452885" algn="l" defTabSz="1207693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1252" indent="-377405" algn="l" defTabSz="1207693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09617" indent="-301923" algn="l" defTabSz="12076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13465" indent="-301923" algn="l" defTabSz="120769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313" indent="-301923" algn="l" defTabSz="1207693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21159" indent="-301923" algn="l" defTabSz="12076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25006" indent="-301923" algn="l" defTabSz="12076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28853" indent="-301923" algn="l" defTabSz="12076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32700" indent="-301923" algn="l" defTabSz="12076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76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3847" algn="l" defTabSz="12076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7693" algn="l" defTabSz="12076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1541" algn="l" defTabSz="12076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5388" algn="l" defTabSz="12076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9236" algn="l" defTabSz="12076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3083" algn="l" defTabSz="12076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26930" algn="l" defTabSz="12076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30776" algn="l" defTabSz="12076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tiff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tiff"/><Relationship Id="rId5" Type="http://schemas.openxmlformats.org/officeDocument/2006/relationships/image" Target="../media/image2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jpeg"/><Relationship Id="rId1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241"/>
          <p:cNvGrpSpPr/>
          <p:nvPr/>
        </p:nvGrpSpPr>
        <p:grpSpPr>
          <a:xfrm>
            <a:off x="9358583" y="1604341"/>
            <a:ext cx="2438488" cy="2409219"/>
            <a:chOff x="7718604" y="1181034"/>
            <a:chExt cx="2438488" cy="2409219"/>
          </a:xfrm>
        </p:grpSpPr>
        <p:pic>
          <p:nvPicPr>
            <p:cNvPr id="243" name="Picture 2" descr="C:\Users\Wendy\Documents\wwn20\Data\Exfoliation\Images\2013\10 - October\131015-Intercalated_C12PI\3\3-x20-17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4" t="34612" r="32592" b="23233"/>
            <a:stretch/>
          </p:blipFill>
          <p:spPr bwMode="auto">
            <a:xfrm>
              <a:off x="7776964" y="1181034"/>
              <a:ext cx="2380128" cy="24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4" name="Straight Connector 243"/>
            <p:cNvCxnSpPr/>
            <p:nvPr/>
          </p:nvCxnSpPr>
          <p:spPr>
            <a:xfrm>
              <a:off x="7920980" y="3440583"/>
              <a:ext cx="3600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/>
            <p:cNvSpPr txBox="1"/>
            <p:nvPr/>
          </p:nvSpPr>
          <p:spPr>
            <a:xfrm>
              <a:off x="7718604" y="3025547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>
                  <a:solidFill>
                    <a:schemeClr val="bg1"/>
                  </a:solidFill>
                </a:rPr>
                <a:t>10µm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6" name="Group 245"/>
          <p:cNvGrpSpPr>
            <a:grpSpLocks noChangeAspect="1"/>
          </p:cNvGrpSpPr>
          <p:nvPr/>
        </p:nvGrpSpPr>
        <p:grpSpPr>
          <a:xfrm>
            <a:off x="1472514" y="1602557"/>
            <a:ext cx="2380128" cy="2409218"/>
            <a:chOff x="1080196" y="1181034"/>
            <a:chExt cx="2380128" cy="2409218"/>
          </a:xfrm>
        </p:grpSpPr>
        <p:pic>
          <p:nvPicPr>
            <p:cNvPr id="247" name="Picture 3" descr="C:\Users\Wendy\Documents\wwn20\Data\Exfoliation\Images\2013\11 - November\131113-CHPI\Pre-exfoliation\x20-20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8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6" t="22731" r="36528" b="35113"/>
            <a:stretch/>
          </p:blipFill>
          <p:spPr bwMode="auto">
            <a:xfrm>
              <a:off x="1080196" y="1181034"/>
              <a:ext cx="2380128" cy="240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8" name="Straight Connector 247"/>
            <p:cNvCxnSpPr/>
            <p:nvPr/>
          </p:nvCxnSpPr>
          <p:spPr>
            <a:xfrm>
              <a:off x="1199198" y="3456434"/>
              <a:ext cx="3600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>
            <a:off x="9356035" y="5427338"/>
            <a:ext cx="2421073" cy="2409219"/>
            <a:chOff x="7736020" y="4355925"/>
            <a:chExt cx="2421073" cy="2409219"/>
          </a:xfrm>
        </p:grpSpPr>
        <p:pic>
          <p:nvPicPr>
            <p:cNvPr id="250" name="Picture 249" descr="C:\Users\Wendy\Documents\wwn20\Data\Exfoliation\Images\2013\10 - October\131028-C12PI\2nd Exfoliation\5\5-8\5-8-x100-bf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6" t="30687" r="31229" b="27156"/>
            <a:stretch/>
          </p:blipFill>
          <p:spPr bwMode="auto">
            <a:xfrm>
              <a:off x="7776964" y="4355925"/>
              <a:ext cx="2380129" cy="24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1" name="TextBox 250"/>
            <p:cNvSpPr txBox="1"/>
            <p:nvPr/>
          </p:nvSpPr>
          <p:spPr>
            <a:xfrm>
              <a:off x="7736020" y="6207547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1"/>
                  </a:solidFill>
                </a:rPr>
                <a:t>2</a:t>
              </a:r>
              <a:r>
                <a:rPr lang="en-GB" sz="2200" dirty="0" smtClean="0">
                  <a:solidFill>
                    <a:schemeClr val="bg1"/>
                  </a:solidFill>
                </a:rPr>
                <a:t>µm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7885020" y="6638434"/>
              <a:ext cx="396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/>
          <p:cNvGrpSpPr/>
          <p:nvPr/>
        </p:nvGrpSpPr>
        <p:grpSpPr>
          <a:xfrm>
            <a:off x="1441973" y="5463951"/>
            <a:ext cx="2380129" cy="2420470"/>
            <a:chOff x="1070546" y="4392538"/>
            <a:chExt cx="2380129" cy="2420470"/>
          </a:xfrm>
        </p:grpSpPr>
        <p:pic>
          <p:nvPicPr>
            <p:cNvPr id="254" name="Picture 4" descr="C:\Users\Wendy\Documents\wwn20\Data\Exfoliation\Images\2013\11 - November\131113-CHPI\Post-exfoliation\2\Area18\x100-bf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35" t="35712" r="28130" b="21935"/>
            <a:stretch/>
          </p:blipFill>
          <p:spPr bwMode="auto">
            <a:xfrm>
              <a:off x="1070546" y="4392538"/>
              <a:ext cx="2380129" cy="2420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5" name="Straight Connector 254"/>
            <p:cNvCxnSpPr/>
            <p:nvPr/>
          </p:nvCxnSpPr>
          <p:spPr>
            <a:xfrm>
              <a:off x="1163238" y="6696794"/>
              <a:ext cx="396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>
            <a:grpSpLocks noChangeAspect="1"/>
          </p:cNvGrpSpPr>
          <p:nvPr/>
        </p:nvGrpSpPr>
        <p:grpSpPr>
          <a:xfrm>
            <a:off x="4110730" y="1109968"/>
            <a:ext cx="4604212" cy="3672000"/>
            <a:chOff x="3785294" y="875630"/>
            <a:chExt cx="3701432" cy="2952000"/>
          </a:xfrm>
        </p:grpSpPr>
        <p:pic>
          <p:nvPicPr>
            <p:cNvPr id="257" name="Picture 11" descr="C:\Users\Wendy\Documents\wwn20\Thesis\Chapter5\Figures\Fig2_CHPI_inter.tif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19"/>
            <a:stretch/>
          </p:blipFill>
          <p:spPr bwMode="auto">
            <a:xfrm>
              <a:off x="3785294" y="875630"/>
              <a:ext cx="3701432" cy="29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8" name="Straight Connector 257"/>
            <p:cNvCxnSpPr/>
            <p:nvPr/>
          </p:nvCxnSpPr>
          <p:spPr>
            <a:xfrm>
              <a:off x="5234600" y="1068554"/>
              <a:ext cx="0" cy="216000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>
            <a:grpSpLocks noChangeAspect="1"/>
          </p:cNvGrpSpPr>
          <p:nvPr/>
        </p:nvGrpSpPr>
        <p:grpSpPr>
          <a:xfrm>
            <a:off x="4100876" y="4964075"/>
            <a:ext cx="4604218" cy="3672000"/>
            <a:chOff x="3785294" y="4068388"/>
            <a:chExt cx="3701432" cy="2952000"/>
          </a:xfrm>
        </p:grpSpPr>
        <p:pic>
          <p:nvPicPr>
            <p:cNvPr id="260" name="Picture 10" descr="C:\Users\Wendy\Documents\wwn20\Thesis\Chapter5\Figures\Fig2_CHPI_exf.tif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19"/>
            <a:stretch/>
          </p:blipFill>
          <p:spPr bwMode="auto">
            <a:xfrm>
              <a:off x="3785294" y="4068388"/>
              <a:ext cx="3701432" cy="29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1" name="Straight Connector 260"/>
            <p:cNvCxnSpPr/>
            <p:nvPr/>
          </p:nvCxnSpPr>
          <p:spPr>
            <a:xfrm>
              <a:off x="5105724" y="4263008"/>
              <a:ext cx="0" cy="216000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12037078" y="1103343"/>
            <a:ext cx="4612738" cy="3672000"/>
            <a:chOff x="10621413" y="855762"/>
            <a:chExt cx="3708279" cy="2952000"/>
          </a:xfrm>
        </p:grpSpPr>
        <p:pic>
          <p:nvPicPr>
            <p:cNvPr id="263" name="Picture 8" descr="C:\Users\Wendy\Documents\wwn20\Thesis\Chapter5\Figures\Fig2_C12PI_int.tif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45"/>
            <a:stretch/>
          </p:blipFill>
          <p:spPr bwMode="auto">
            <a:xfrm>
              <a:off x="10621413" y="855762"/>
              <a:ext cx="3708279" cy="29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4" name="Straight Connector 263"/>
            <p:cNvCxnSpPr/>
            <p:nvPr/>
          </p:nvCxnSpPr>
          <p:spPr>
            <a:xfrm>
              <a:off x="11775885" y="1056928"/>
              <a:ext cx="0" cy="216000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/>
          <p:cNvGrpSpPr>
            <a:grpSpLocks noChangeAspect="1"/>
          </p:cNvGrpSpPr>
          <p:nvPr/>
        </p:nvGrpSpPr>
        <p:grpSpPr>
          <a:xfrm>
            <a:off x="12055214" y="4954525"/>
            <a:ext cx="4612738" cy="3672000"/>
            <a:chOff x="10621413" y="4077888"/>
            <a:chExt cx="3708279" cy="2952000"/>
          </a:xfrm>
        </p:grpSpPr>
        <p:pic>
          <p:nvPicPr>
            <p:cNvPr id="266" name="Picture 9" descr="C:\Users\Wendy\Documents\wwn20\Thesis\Chapter5\Figures\Fig2_C12PI_exf.tif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45"/>
            <a:stretch/>
          </p:blipFill>
          <p:spPr bwMode="auto">
            <a:xfrm>
              <a:off x="10621413" y="4077888"/>
              <a:ext cx="3708279" cy="29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7" name="Straight Connector 266"/>
            <p:cNvCxnSpPr/>
            <p:nvPr/>
          </p:nvCxnSpPr>
          <p:spPr>
            <a:xfrm>
              <a:off x="11949460" y="4274410"/>
              <a:ext cx="0" cy="216000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Box 267"/>
          <p:cNvSpPr txBox="1"/>
          <p:nvPr/>
        </p:nvSpPr>
        <p:spPr>
          <a:xfrm>
            <a:off x="862164" y="936179"/>
            <a:ext cx="7201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(a)</a:t>
            </a:r>
            <a:endParaRPr lang="en-GB" sz="3500" dirty="0"/>
          </a:p>
        </p:txBody>
      </p:sp>
      <p:sp>
        <p:nvSpPr>
          <p:cNvPr id="269" name="TextBox 268"/>
          <p:cNvSpPr txBox="1"/>
          <p:nvPr/>
        </p:nvSpPr>
        <p:spPr>
          <a:xfrm>
            <a:off x="8793485" y="936179"/>
            <a:ext cx="7201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(b)</a:t>
            </a:r>
            <a:endParaRPr lang="en-GB" sz="3500" dirty="0"/>
          </a:p>
        </p:txBody>
      </p:sp>
      <p:sp>
        <p:nvSpPr>
          <p:cNvPr id="270" name="TextBox 269"/>
          <p:cNvSpPr txBox="1"/>
          <p:nvPr/>
        </p:nvSpPr>
        <p:spPr>
          <a:xfrm>
            <a:off x="841273" y="4765399"/>
            <a:ext cx="7201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(c)</a:t>
            </a:r>
            <a:endParaRPr lang="en-GB" sz="3500" dirty="0"/>
          </a:p>
        </p:txBody>
      </p:sp>
      <p:sp>
        <p:nvSpPr>
          <p:cNvPr id="271" name="TextBox 270"/>
          <p:cNvSpPr txBox="1"/>
          <p:nvPr/>
        </p:nvSpPr>
        <p:spPr>
          <a:xfrm>
            <a:off x="8773521" y="4752637"/>
            <a:ext cx="7201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(d)</a:t>
            </a:r>
            <a:endParaRPr lang="en-GB" sz="3500" dirty="0"/>
          </a:p>
        </p:txBody>
      </p:sp>
      <p:grpSp>
        <p:nvGrpSpPr>
          <p:cNvPr id="272" name="Group 271"/>
          <p:cNvGrpSpPr/>
          <p:nvPr/>
        </p:nvGrpSpPr>
        <p:grpSpPr>
          <a:xfrm flipV="1">
            <a:off x="2776123" y="1567120"/>
            <a:ext cx="1760655" cy="1716395"/>
            <a:chOff x="2383805" y="2681312"/>
            <a:chExt cx="1760655" cy="1703459"/>
          </a:xfrm>
        </p:grpSpPr>
        <p:cxnSp>
          <p:nvCxnSpPr>
            <p:cNvPr id="273" name="Straight Arrow Connector 272"/>
            <p:cNvCxnSpPr>
              <a:stCxn id="274" idx="6"/>
            </p:cNvCxnSpPr>
            <p:nvPr/>
          </p:nvCxnSpPr>
          <p:spPr>
            <a:xfrm>
              <a:off x="2473805" y="2726312"/>
              <a:ext cx="1670655" cy="165845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/>
            <p:cNvSpPr/>
            <p:nvPr/>
          </p:nvSpPr>
          <p:spPr>
            <a:xfrm>
              <a:off x="2383805" y="268131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10426315" y="1567121"/>
            <a:ext cx="1986769" cy="967116"/>
            <a:chOff x="2383805" y="1804196"/>
            <a:chExt cx="1986769" cy="967116"/>
          </a:xfrm>
        </p:grpSpPr>
        <p:cxnSp>
          <p:nvCxnSpPr>
            <p:cNvPr id="276" name="Straight Arrow Connector 275"/>
            <p:cNvCxnSpPr/>
            <p:nvPr/>
          </p:nvCxnSpPr>
          <p:spPr>
            <a:xfrm flipV="1">
              <a:off x="2473805" y="1804196"/>
              <a:ext cx="1896769" cy="94116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2383805" y="268131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2340763" y="5463951"/>
            <a:ext cx="2051999" cy="1571532"/>
            <a:chOff x="2383805" y="1199780"/>
            <a:chExt cx="2051999" cy="1571532"/>
          </a:xfrm>
        </p:grpSpPr>
        <p:cxnSp>
          <p:nvCxnSpPr>
            <p:cNvPr id="279" name="Straight Arrow Connector 278"/>
            <p:cNvCxnSpPr/>
            <p:nvPr/>
          </p:nvCxnSpPr>
          <p:spPr>
            <a:xfrm flipV="1">
              <a:off x="2460625" y="1199780"/>
              <a:ext cx="1975179" cy="151376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/>
            <p:cNvSpPr/>
            <p:nvPr/>
          </p:nvSpPr>
          <p:spPr>
            <a:xfrm>
              <a:off x="2383805" y="268131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11251771" y="5463951"/>
            <a:ext cx="1161313" cy="657072"/>
            <a:chOff x="2383805" y="2114240"/>
            <a:chExt cx="1161313" cy="657072"/>
          </a:xfrm>
        </p:grpSpPr>
        <p:cxnSp>
          <p:nvCxnSpPr>
            <p:cNvPr id="282" name="Straight Arrow Connector 281"/>
            <p:cNvCxnSpPr/>
            <p:nvPr/>
          </p:nvCxnSpPr>
          <p:spPr>
            <a:xfrm flipV="1">
              <a:off x="2435705" y="2114240"/>
              <a:ext cx="1109413" cy="59302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2383805" y="268131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4" name="TextBox 283"/>
          <p:cNvSpPr txBox="1"/>
          <p:nvPr/>
        </p:nvSpPr>
        <p:spPr>
          <a:xfrm>
            <a:off x="1428848" y="3468708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bg1"/>
                </a:solidFill>
              </a:rPr>
              <a:t>10µm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421384" y="7371581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2</a:t>
            </a:r>
            <a:r>
              <a:rPr lang="en-GB" sz="2200" dirty="0" smtClean="0">
                <a:solidFill>
                  <a:schemeClr val="bg1"/>
                </a:solidFill>
              </a:rPr>
              <a:t>µm</a:t>
            </a:r>
            <a:endParaRPr lang="en-GB" sz="2200" dirty="0">
              <a:solidFill>
                <a:schemeClr val="bg1"/>
              </a:solidFill>
            </a:endParaRPr>
          </a:p>
        </p:txBody>
      </p:sp>
      <p:graphicFrame>
        <p:nvGraphicFramePr>
          <p:cNvPr id="241" name="Table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20357"/>
              </p:ext>
            </p:extLst>
          </p:nvPr>
        </p:nvGraphicFramePr>
        <p:xfrm>
          <a:off x="72081" y="143743"/>
          <a:ext cx="16634049" cy="8515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245"/>
                <a:gridCol w="7923902"/>
                <a:gridCol w="7923902"/>
              </a:tblGrid>
              <a:tr h="83388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CHPI</a:t>
                      </a:r>
                      <a:endParaRPr lang="en-GB" sz="3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C</a:t>
                      </a:r>
                      <a:r>
                        <a:rPr lang="en-GB" sz="3500" baseline="-25000" dirty="0" smtClean="0"/>
                        <a:t>12</a:t>
                      </a:r>
                      <a:r>
                        <a:rPr lang="en-GB" sz="3500" dirty="0" smtClean="0"/>
                        <a:t>PI</a:t>
                      </a:r>
                      <a:endParaRPr lang="en-GB" sz="3500" dirty="0"/>
                    </a:p>
                  </a:txBody>
                  <a:tcPr anchor="ctr"/>
                </a:tc>
              </a:tr>
              <a:tr h="3840858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Intercalated</a:t>
                      </a:r>
                      <a:endParaRPr lang="en-GB" sz="35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840858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Exfoliated</a:t>
                      </a:r>
                      <a:endParaRPr lang="en-GB" sz="35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25</cp:revision>
  <dcterms:created xsi:type="dcterms:W3CDTF">2014-04-29T16:46:48Z</dcterms:created>
  <dcterms:modified xsi:type="dcterms:W3CDTF">2014-09-08T22:13:14Z</dcterms:modified>
</cp:coreProperties>
</file>