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860925" cy="5580063"/>
  <p:notesSz cx="6858000" cy="9144000"/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6" y="90"/>
      </p:cViewPr>
      <p:guideLst>
        <p:guide orient="horz" pos="175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0" y="1733437"/>
            <a:ext cx="4131786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39" y="3162036"/>
            <a:ext cx="3402648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4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3481" y="182127"/>
            <a:ext cx="581455" cy="3873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118" y="182127"/>
            <a:ext cx="1663348" cy="3873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0" y="3585707"/>
            <a:ext cx="4131786" cy="1108263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0" y="2365069"/>
            <a:ext cx="4131786" cy="12206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4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119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2535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249056"/>
            <a:ext cx="2147753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46" y="1769603"/>
            <a:ext cx="2147753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3" y="1249056"/>
            <a:ext cx="2148596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3" y="1769603"/>
            <a:ext cx="2148596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2169"/>
            <a:ext cx="1599211" cy="94551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7" y="222170"/>
            <a:ext cx="2717392" cy="47624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46" y="1167680"/>
            <a:ext cx="1599211" cy="3816919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5" y="3906044"/>
            <a:ext cx="2916555" cy="46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5" y="498589"/>
            <a:ext cx="2916555" cy="3348038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5" y="4367175"/>
            <a:ext cx="2916555" cy="65488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6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302015"/>
            <a:ext cx="4374833" cy="3682584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164D-E385-4537-A90F-469350B5DA52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6" y="5171892"/>
            <a:ext cx="1539293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ndy\Documents\wwn20\Thesis\Chapter6\Figures\CHPI_Au_lith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" y="-72217"/>
            <a:ext cx="49149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12881" y="4008380"/>
            <a:ext cx="0" cy="18000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3292" y="3336619"/>
            <a:ext cx="0" cy="18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86832" y="2790031"/>
            <a:ext cx="0" cy="180000"/>
          </a:xfrm>
          <a:prstGeom prst="straightConnector1">
            <a:avLst/>
          </a:prstGeom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8614" y="2213967"/>
            <a:ext cx="0" cy="180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31088" y="138640"/>
            <a:ext cx="0" cy="4860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2014-05-21T15:36:54Z</dcterms:created>
  <dcterms:modified xsi:type="dcterms:W3CDTF">2014-07-04T18:17:08Z</dcterms:modified>
</cp:coreProperties>
</file>