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6202025" cy="7561263"/>
  <p:notesSz cx="6858000" cy="9144000"/>
  <p:defaultTextStyle>
    <a:defPPr>
      <a:defRPr lang="en-US"/>
    </a:defPPr>
    <a:lvl1pPr marL="0" algn="l" defTabSz="1357884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78942" algn="l" defTabSz="1357884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57884" algn="l" defTabSz="1357884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36826" algn="l" defTabSz="1357884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15768" algn="l" defTabSz="1357884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394710" algn="l" defTabSz="1357884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073652" algn="l" defTabSz="1357884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752594" algn="l" defTabSz="1357884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31536" algn="l" defTabSz="1357884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59" autoAdjust="0"/>
    <p:restoredTop sz="94660"/>
  </p:normalViewPr>
  <p:slideViewPr>
    <p:cSldViewPr>
      <p:cViewPr>
        <p:scale>
          <a:sx n="40" d="100"/>
          <a:sy n="40" d="100"/>
        </p:scale>
        <p:origin x="-1314" y="-726"/>
      </p:cViewPr>
      <p:guideLst>
        <p:guide orient="horz" pos="2382"/>
        <p:guide pos="51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152" y="2348893"/>
            <a:ext cx="13771721" cy="16207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0304" y="4284716"/>
            <a:ext cx="11341418" cy="19323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789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57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368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15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947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073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7525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315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E928-AF54-4AF7-BE8F-2AFA07936728}" type="datetimeFigureOut">
              <a:rPr lang="en-GB" smtClean="0"/>
              <a:t>04/07/2014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0AAB-33EE-4AE3-8BD9-B43F9A9E2C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898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E928-AF54-4AF7-BE8F-2AFA07936728}" type="datetimeFigureOut">
              <a:rPr lang="en-GB" smtClean="0"/>
              <a:t>04/07/2014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0AAB-33EE-4AE3-8BD9-B43F9A9E2C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336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46468" y="302802"/>
            <a:ext cx="3645456" cy="645157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101" y="302802"/>
            <a:ext cx="10666333" cy="645157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E928-AF54-4AF7-BE8F-2AFA07936728}" type="datetimeFigureOut">
              <a:rPr lang="en-GB" smtClean="0"/>
              <a:t>04/07/2014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0AAB-33EE-4AE3-8BD9-B43F9A9E2C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603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E928-AF54-4AF7-BE8F-2AFA07936728}" type="datetimeFigureOut">
              <a:rPr lang="en-GB" smtClean="0"/>
              <a:t>04/07/2014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0AAB-33EE-4AE3-8BD9-B43F9A9E2C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9488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9848" y="4858812"/>
            <a:ext cx="13771721" cy="1501751"/>
          </a:xfrm>
        </p:spPr>
        <p:txBody>
          <a:bodyPr anchor="t"/>
          <a:lstStyle>
            <a:lvl1pPr algn="l">
              <a:defRPr sz="59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9848" y="3204786"/>
            <a:ext cx="13771721" cy="1654026"/>
          </a:xfrm>
        </p:spPr>
        <p:txBody>
          <a:bodyPr anchor="b"/>
          <a:lstStyle>
            <a:lvl1pPr marL="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1pPr>
            <a:lvl2pPr marL="678942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5788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3682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1576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39471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073652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75259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3153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E928-AF54-4AF7-BE8F-2AFA07936728}" type="datetimeFigureOut">
              <a:rPr lang="en-GB" smtClean="0"/>
              <a:t>04/07/2014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0AAB-33EE-4AE3-8BD9-B43F9A9E2C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934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0101" y="1764295"/>
            <a:ext cx="7155894" cy="4990084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36030" y="1764295"/>
            <a:ext cx="7155894" cy="4990084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E928-AF54-4AF7-BE8F-2AFA07936728}" type="datetimeFigureOut">
              <a:rPr lang="en-GB" smtClean="0"/>
              <a:t>04/07/2014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0AAB-33EE-4AE3-8BD9-B43F9A9E2C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7505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101" y="1692533"/>
            <a:ext cx="7158708" cy="705367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78942" indent="0">
              <a:buNone/>
              <a:defRPr sz="3000" b="1"/>
            </a:lvl2pPr>
            <a:lvl3pPr marL="1357884" indent="0">
              <a:buNone/>
              <a:defRPr sz="2700" b="1"/>
            </a:lvl3pPr>
            <a:lvl4pPr marL="2036826" indent="0">
              <a:buNone/>
              <a:defRPr sz="2400" b="1"/>
            </a:lvl4pPr>
            <a:lvl5pPr marL="2715768" indent="0">
              <a:buNone/>
              <a:defRPr sz="2400" b="1"/>
            </a:lvl5pPr>
            <a:lvl6pPr marL="3394710" indent="0">
              <a:buNone/>
              <a:defRPr sz="2400" b="1"/>
            </a:lvl6pPr>
            <a:lvl7pPr marL="4073652" indent="0">
              <a:buNone/>
              <a:defRPr sz="2400" b="1"/>
            </a:lvl7pPr>
            <a:lvl8pPr marL="4752594" indent="0">
              <a:buNone/>
              <a:defRPr sz="2400" b="1"/>
            </a:lvl8pPr>
            <a:lvl9pPr marL="5431536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0101" y="2397901"/>
            <a:ext cx="7158708" cy="4356478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30405" y="1692533"/>
            <a:ext cx="7161520" cy="705367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78942" indent="0">
              <a:buNone/>
              <a:defRPr sz="3000" b="1"/>
            </a:lvl2pPr>
            <a:lvl3pPr marL="1357884" indent="0">
              <a:buNone/>
              <a:defRPr sz="2700" b="1"/>
            </a:lvl3pPr>
            <a:lvl4pPr marL="2036826" indent="0">
              <a:buNone/>
              <a:defRPr sz="2400" b="1"/>
            </a:lvl4pPr>
            <a:lvl5pPr marL="2715768" indent="0">
              <a:buNone/>
              <a:defRPr sz="2400" b="1"/>
            </a:lvl5pPr>
            <a:lvl6pPr marL="3394710" indent="0">
              <a:buNone/>
              <a:defRPr sz="2400" b="1"/>
            </a:lvl6pPr>
            <a:lvl7pPr marL="4073652" indent="0">
              <a:buNone/>
              <a:defRPr sz="2400" b="1"/>
            </a:lvl7pPr>
            <a:lvl8pPr marL="4752594" indent="0">
              <a:buNone/>
              <a:defRPr sz="2400" b="1"/>
            </a:lvl8pPr>
            <a:lvl9pPr marL="5431536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30405" y="2397901"/>
            <a:ext cx="7161520" cy="4356478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E928-AF54-4AF7-BE8F-2AFA07936728}" type="datetimeFigureOut">
              <a:rPr lang="en-GB" smtClean="0"/>
              <a:t>04/07/2014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0AAB-33EE-4AE3-8BD9-B43F9A9E2C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715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E928-AF54-4AF7-BE8F-2AFA07936728}" type="datetimeFigureOut">
              <a:rPr lang="en-GB" smtClean="0"/>
              <a:t>04/07/2014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0AAB-33EE-4AE3-8BD9-B43F9A9E2C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368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E928-AF54-4AF7-BE8F-2AFA07936728}" type="datetimeFigureOut">
              <a:rPr lang="en-GB" smtClean="0"/>
              <a:t>04/07/2014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0AAB-33EE-4AE3-8BD9-B43F9A9E2C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428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102" y="301050"/>
            <a:ext cx="5330355" cy="1281214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4542" y="301051"/>
            <a:ext cx="9057382" cy="645332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102" y="1582265"/>
            <a:ext cx="5330355" cy="5172114"/>
          </a:xfrm>
        </p:spPr>
        <p:txBody>
          <a:bodyPr/>
          <a:lstStyle>
            <a:lvl1pPr marL="0" indent="0">
              <a:buNone/>
              <a:defRPr sz="2100"/>
            </a:lvl1pPr>
            <a:lvl2pPr marL="678942" indent="0">
              <a:buNone/>
              <a:defRPr sz="1800"/>
            </a:lvl2pPr>
            <a:lvl3pPr marL="1357884" indent="0">
              <a:buNone/>
              <a:defRPr sz="1500"/>
            </a:lvl3pPr>
            <a:lvl4pPr marL="2036826" indent="0">
              <a:buNone/>
              <a:defRPr sz="1300"/>
            </a:lvl4pPr>
            <a:lvl5pPr marL="2715768" indent="0">
              <a:buNone/>
              <a:defRPr sz="1300"/>
            </a:lvl5pPr>
            <a:lvl6pPr marL="3394710" indent="0">
              <a:buNone/>
              <a:defRPr sz="1300"/>
            </a:lvl6pPr>
            <a:lvl7pPr marL="4073652" indent="0">
              <a:buNone/>
              <a:defRPr sz="1300"/>
            </a:lvl7pPr>
            <a:lvl8pPr marL="4752594" indent="0">
              <a:buNone/>
              <a:defRPr sz="1300"/>
            </a:lvl8pPr>
            <a:lvl9pPr marL="5431536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E928-AF54-4AF7-BE8F-2AFA07936728}" type="datetimeFigureOut">
              <a:rPr lang="en-GB" smtClean="0"/>
              <a:t>04/07/2014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0AAB-33EE-4AE3-8BD9-B43F9A9E2C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1968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710" y="5292884"/>
            <a:ext cx="9721215" cy="624855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75710" y="675613"/>
            <a:ext cx="9721215" cy="4536758"/>
          </a:xfrm>
        </p:spPr>
        <p:txBody>
          <a:bodyPr/>
          <a:lstStyle>
            <a:lvl1pPr marL="0" indent="0">
              <a:buNone/>
              <a:defRPr sz="4800"/>
            </a:lvl1pPr>
            <a:lvl2pPr marL="678942" indent="0">
              <a:buNone/>
              <a:defRPr sz="4200"/>
            </a:lvl2pPr>
            <a:lvl3pPr marL="1357884" indent="0">
              <a:buNone/>
              <a:defRPr sz="3600"/>
            </a:lvl3pPr>
            <a:lvl4pPr marL="2036826" indent="0">
              <a:buNone/>
              <a:defRPr sz="3000"/>
            </a:lvl4pPr>
            <a:lvl5pPr marL="2715768" indent="0">
              <a:buNone/>
              <a:defRPr sz="3000"/>
            </a:lvl5pPr>
            <a:lvl6pPr marL="3394710" indent="0">
              <a:buNone/>
              <a:defRPr sz="3000"/>
            </a:lvl6pPr>
            <a:lvl7pPr marL="4073652" indent="0">
              <a:buNone/>
              <a:defRPr sz="3000"/>
            </a:lvl7pPr>
            <a:lvl8pPr marL="4752594" indent="0">
              <a:buNone/>
              <a:defRPr sz="3000"/>
            </a:lvl8pPr>
            <a:lvl9pPr marL="5431536" indent="0">
              <a:buNone/>
              <a:defRPr sz="3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75710" y="5917739"/>
            <a:ext cx="9721215" cy="887398"/>
          </a:xfrm>
        </p:spPr>
        <p:txBody>
          <a:bodyPr/>
          <a:lstStyle>
            <a:lvl1pPr marL="0" indent="0">
              <a:buNone/>
              <a:defRPr sz="2100"/>
            </a:lvl1pPr>
            <a:lvl2pPr marL="678942" indent="0">
              <a:buNone/>
              <a:defRPr sz="1800"/>
            </a:lvl2pPr>
            <a:lvl3pPr marL="1357884" indent="0">
              <a:buNone/>
              <a:defRPr sz="1500"/>
            </a:lvl3pPr>
            <a:lvl4pPr marL="2036826" indent="0">
              <a:buNone/>
              <a:defRPr sz="1300"/>
            </a:lvl4pPr>
            <a:lvl5pPr marL="2715768" indent="0">
              <a:buNone/>
              <a:defRPr sz="1300"/>
            </a:lvl5pPr>
            <a:lvl6pPr marL="3394710" indent="0">
              <a:buNone/>
              <a:defRPr sz="1300"/>
            </a:lvl6pPr>
            <a:lvl7pPr marL="4073652" indent="0">
              <a:buNone/>
              <a:defRPr sz="1300"/>
            </a:lvl7pPr>
            <a:lvl8pPr marL="4752594" indent="0">
              <a:buNone/>
              <a:defRPr sz="1300"/>
            </a:lvl8pPr>
            <a:lvl9pPr marL="5431536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E928-AF54-4AF7-BE8F-2AFA07936728}" type="datetimeFigureOut">
              <a:rPr lang="en-GB" smtClean="0"/>
              <a:t>04/07/2014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0AAB-33EE-4AE3-8BD9-B43F9A9E2C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372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101" y="302801"/>
            <a:ext cx="14581823" cy="1260211"/>
          </a:xfrm>
          <a:prstGeom prst="rect">
            <a:avLst/>
          </a:prstGeom>
        </p:spPr>
        <p:txBody>
          <a:bodyPr vert="horz" lIns="135788" tIns="67894" rIns="135788" bIns="6789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101" y="1764295"/>
            <a:ext cx="14581823" cy="4990084"/>
          </a:xfrm>
          <a:prstGeom prst="rect">
            <a:avLst/>
          </a:prstGeom>
        </p:spPr>
        <p:txBody>
          <a:bodyPr vert="horz" lIns="135788" tIns="67894" rIns="135788" bIns="6789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0101" y="7008171"/>
            <a:ext cx="3780473" cy="402567"/>
          </a:xfrm>
          <a:prstGeom prst="rect">
            <a:avLst/>
          </a:prstGeom>
        </p:spPr>
        <p:txBody>
          <a:bodyPr vert="horz" lIns="135788" tIns="67894" rIns="135788" bIns="67894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CE928-AF54-4AF7-BE8F-2AFA07936728}" type="datetimeFigureOut">
              <a:rPr lang="en-GB" smtClean="0"/>
              <a:t>04/07/2014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35692" y="7008171"/>
            <a:ext cx="5130641" cy="402567"/>
          </a:xfrm>
          <a:prstGeom prst="rect">
            <a:avLst/>
          </a:prstGeom>
        </p:spPr>
        <p:txBody>
          <a:bodyPr vert="horz" lIns="135788" tIns="67894" rIns="135788" bIns="67894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11451" y="7008171"/>
            <a:ext cx="3780473" cy="402567"/>
          </a:xfrm>
          <a:prstGeom prst="rect">
            <a:avLst/>
          </a:prstGeom>
        </p:spPr>
        <p:txBody>
          <a:bodyPr vert="horz" lIns="135788" tIns="67894" rIns="135788" bIns="67894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F0AAB-33EE-4AE3-8BD9-B43F9A9E2C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3793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357884" rtl="0" eaLnBrk="1" latinLnBrk="0" hangingPunct="1">
        <a:spcBef>
          <a:spcPct val="0"/>
        </a:spcBef>
        <a:buNone/>
        <a:defRPr sz="6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9207" indent="-509207" algn="l" defTabSz="1357884" rtl="0" eaLnBrk="1" latinLnBrk="0" hangingPunct="1">
        <a:spcBef>
          <a:spcPct val="20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03281" indent="-424339" algn="l" defTabSz="1357884" rtl="0" eaLnBrk="1" latinLnBrk="0" hangingPunct="1">
        <a:spcBef>
          <a:spcPct val="20000"/>
        </a:spcBef>
        <a:buFont typeface="Arial" panose="020B0604020202020204" pitchFamily="34" charset="0"/>
        <a:buChar char="–"/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1697355" indent="-339471" algn="l" defTabSz="1357884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376297" indent="-339471" algn="l" defTabSz="135788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55239" indent="-339471" algn="l" defTabSz="1357884" rtl="0" eaLnBrk="1" latinLnBrk="0" hangingPunct="1">
        <a:spcBef>
          <a:spcPct val="20000"/>
        </a:spcBef>
        <a:buFont typeface="Arial" panose="020B0604020202020204" pitchFamily="34" charset="0"/>
        <a:buChar char="»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734181" indent="-339471" algn="l" defTabSz="1357884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13123" indent="-339471" algn="l" defTabSz="1357884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092065" indent="-339471" algn="l" defTabSz="1357884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771007" indent="-339471" algn="l" defTabSz="1357884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57884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78942" algn="l" defTabSz="1357884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57884" algn="l" defTabSz="1357884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36826" algn="l" defTabSz="1357884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15768" algn="l" defTabSz="1357884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94710" algn="l" defTabSz="1357884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3652" algn="l" defTabSz="1357884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52594" algn="l" defTabSz="1357884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31536" algn="l" defTabSz="1357884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microsoft.com/office/2007/relationships/hdphoto" Target="../media/hdphoto5.wdp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389913"/>
              </p:ext>
            </p:extLst>
          </p:nvPr>
        </p:nvGraphicFramePr>
        <p:xfrm>
          <a:off x="1" y="0"/>
          <a:ext cx="16202931" cy="75612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195"/>
                <a:gridCol w="5148912"/>
                <a:gridCol w="5148912"/>
                <a:gridCol w="5148912"/>
              </a:tblGrid>
              <a:tr h="746794">
                <a:tc>
                  <a:txBody>
                    <a:bodyPr/>
                    <a:lstStyle/>
                    <a:p>
                      <a:endParaRPr lang="en-GB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b="1" i="1" dirty="0" smtClean="0"/>
                        <a:t>t</a:t>
                      </a:r>
                      <a:r>
                        <a:rPr lang="en-GB" sz="4000" b="1" dirty="0" smtClean="0"/>
                        <a:t> = 8nm</a:t>
                      </a:r>
                      <a:endParaRPr lang="en-GB" sz="4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 smtClean="0"/>
                        <a:t>15nm</a:t>
                      </a:r>
                      <a:endParaRPr lang="en-GB" sz="4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 smtClean="0"/>
                        <a:t>30nm</a:t>
                      </a:r>
                      <a:endParaRPr lang="en-GB" sz="4000" b="1" dirty="0"/>
                    </a:p>
                  </a:txBody>
                  <a:tcPr anchor="ctr"/>
                </a:tc>
              </a:tr>
              <a:tr h="3407234"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 smtClean="0"/>
                        <a:t>As-deposited</a:t>
                      </a:r>
                      <a:endParaRPr lang="en-GB" sz="4000" b="1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407234"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 smtClean="0"/>
                        <a:t>Annealed</a:t>
                      </a:r>
                      <a:endParaRPr lang="en-GB" sz="4000" b="1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2" name="Picture 4" descr="C:\Users\Wendy\Documents\wwn20\Data\PbI4_metal_island_film\SEM\2011\12 - December\111213-Ag\Unannealed\15.02.ti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93" t="38282" r="19872" b="20841"/>
          <a:stretch/>
        </p:blipFill>
        <p:spPr bwMode="auto">
          <a:xfrm>
            <a:off x="901031" y="847290"/>
            <a:ext cx="4852837" cy="32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4716636" y="3807410"/>
            <a:ext cx="6480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56596" y="3221697"/>
            <a:ext cx="166983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500" b="1" dirty="0" smtClean="0">
                <a:solidFill>
                  <a:schemeClr val="bg1"/>
                </a:solidFill>
              </a:rPr>
              <a:t>200nm</a:t>
            </a:r>
            <a:endParaRPr lang="en-GB" sz="3500" b="1" dirty="0">
              <a:solidFill>
                <a:schemeClr val="bg1"/>
              </a:solidFill>
            </a:endParaRPr>
          </a:p>
        </p:txBody>
      </p:sp>
      <p:pic>
        <p:nvPicPr>
          <p:cNvPr id="32" name="Picture 7" descr="C:\Users\Wendy\Documents\wwn20\Data\PbI4_metal_island_film\SEM\2011\12 - December\111213-Ag\Annealed\14.00.tif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4" t="561" r="794" b="13820"/>
          <a:stretch/>
        </p:blipFill>
        <p:spPr bwMode="auto">
          <a:xfrm>
            <a:off x="872249" y="4255004"/>
            <a:ext cx="4910400" cy="32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 descr="C:\Users\Wendy\Documents\wwn20\Data\PbI4_metal_island_film\SEM\2011\12 - December\111213-Ag\Unannealed\10.01.tif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02" t="2669" r="27799" b="37998"/>
          <a:stretch/>
        </p:blipFill>
        <p:spPr bwMode="auto">
          <a:xfrm>
            <a:off x="6026428" y="847291"/>
            <a:ext cx="4910400" cy="32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Straight Connector 37"/>
          <p:cNvCxnSpPr/>
          <p:nvPr/>
        </p:nvCxnSpPr>
        <p:spPr>
          <a:xfrm>
            <a:off x="4716636" y="7213133"/>
            <a:ext cx="6480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9973220" y="3796799"/>
            <a:ext cx="6480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6" descr="C:\Users\Wendy\Documents\wwn20\Data\PbI4_metal_island_film\SEM\2011\12 - December\111213-Ag\Annealed\9.00.tif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021" t="21286" b="16093"/>
          <a:stretch/>
        </p:blipFill>
        <p:spPr bwMode="auto">
          <a:xfrm>
            <a:off x="6026428" y="4255004"/>
            <a:ext cx="4910400" cy="32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C:\Users\Wendy\Documents\wwn20\Data\PbI4_metal_island_film\SEM\2011\12 - December\111213-Ag\Unannealed\5.01.tif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111" t="8358" r="12111" b="25716"/>
          <a:stretch/>
        </p:blipFill>
        <p:spPr bwMode="auto">
          <a:xfrm>
            <a:off x="11183708" y="847291"/>
            <a:ext cx="4910400" cy="320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Straight Connector 39"/>
          <p:cNvCxnSpPr/>
          <p:nvPr/>
        </p:nvCxnSpPr>
        <p:spPr>
          <a:xfrm>
            <a:off x="9973220" y="7213133"/>
            <a:ext cx="6480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5" descr="C:\Users\Wendy\Documents\wwn20\Data\PbI4_metal_island_film\SEM\2011\12 - December\111213-Ag\Annealed\4.01.tif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62" t="20890" r="24716" b="26370"/>
          <a:stretch/>
        </p:blipFill>
        <p:spPr bwMode="auto">
          <a:xfrm>
            <a:off x="11183708" y="4253623"/>
            <a:ext cx="4910400" cy="32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Straight Connector 40"/>
          <p:cNvCxnSpPr/>
          <p:nvPr/>
        </p:nvCxnSpPr>
        <p:spPr>
          <a:xfrm>
            <a:off x="15085788" y="3796799"/>
            <a:ext cx="6480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4941772" y="7213133"/>
            <a:ext cx="6480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72250" y="847291"/>
            <a:ext cx="108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>
                <a:solidFill>
                  <a:schemeClr val="bg1"/>
                </a:solidFill>
              </a:rPr>
              <a:t>(a)</a:t>
            </a:r>
            <a:endParaRPr lang="en-GB" sz="4000" b="1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026428" y="847291"/>
            <a:ext cx="108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>
                <a:solidFill>
                  <a:schemeClr val="bg1"/>
                </a:solidFill>
              </a:rPr>
              <a:t>(b)</a:t>
            </a:r>
            <a:endParaRPr lang="en-GB" sz="4000" b="1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1183708" y="847290"/>
            <a:ext cx="108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>
                <a:solidFill>
                  <a:schemeClr val="bg1"/>
                </a:solidFill>
              </a:rPr>
              <a:t>(c)</a:t>
            </a:r>
            <a:endParaRPr lang="en-GB" sz="4000" b="1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72250" y="4253623"/>
            <a:ext cx="108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>
                <a:solidFill>
                  <a:schemeClr val="bg1"/>
                </a:solidFill>
              </a:rPr>
              <a:t>(d)</a:t>
            </a:r>
            <a:endParaRPr lang="en-GB" sz="4000" b="1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26428" y="4253623"/>
            <a:ext cx="108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>
                <a:solidFill>
                  <a:schemeClr val="bg1"/>
                </a:solidFill>
              </a:rPr>
              <a:t>(e)</a:t>
            </a:r>
            <a:endParaRPr lang="en-GB" sz="4000" b="1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1183708" y="4255004"/>
            <a:ext cx="108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>
                <a:solidFill>
                  <a:schemeClr val="bg1"/>
                </a:solidFill>
              </a:rPr>
              <a:t>(f)</a:t>
            </a:r>
            <a:endParaRPr lang="en-GB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30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26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5</cp:revision>
  <dcterms:created xsi:type="dcterms:W3CDTF">2014-05-16T12:30:05Z</dcterms:created>
  <dcterms:modified xsi:type="dcterms:W3CDTF">2014-07-04T16:49:57Z</dcterms:modified>
</cp:coreProperties>
</file>