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21850" cy="59404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-366"/>
      </p:cViewPr>
      <p:guideLst>
        <p:guide orient="horz" pos="1872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39" y="1845382"/>
            <a:ext cx="8263573" cy="1273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8" y="3366241"/>
            <a:ext cx="6805295" cy="15181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237894"/>
            <a:ext cx="2187416" cy="5068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237894"/>
            <a:ext cx="6400218" cy="5068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9" y="3817274"/>
            <a:ext cx="8263573" cy="11798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59" y="2517806"/>
            <a:ext cx="8263573" cy="12994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0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3" y="1386100"/>
            <a:ext cx="4293817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0" y="1386100"/>
            <a:ext cx="4293817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329721"/>
            <a:ext cx="4295505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3" y="1883886"/>
            <a:ext cx="4295505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9" y="1329721"/>
            <a:ext cx="4297193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9" y="1883886"/>
            <a:ext cx="4297193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7" y="236518"/>
            <a:ext cx="3198422" cy="10065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3" y="236518"/>
            <a:ext cx="5434784" cy="5069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7" y="1243089"/>
            <a:ext cx="3198422" cy="4063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1" y="4158298"/>
            <a:ext cx="5833110" cy="4909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1" y="530791"/>
            <a:ext cx="5833110" cy="3564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1" y="4649209"/>
            <a:ext cx="5833110" cy="6971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3" y="237895"/>
            <a:ext cx="8749665" cy="99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386100"/>
            <a:ext cx="8749665" cy="392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2" y="5505896"/>
            <a:ext cx="2268432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2" y="5505896"/>
            <a:ext cx="3078586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6" y="5505896"/>
            <a:ext cx="2268432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 descr="C:\Users\Wendy\Documents\wwn20\Thesis\Chapter6\Figures\CHPI_Ag_Spe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7" r="5039"/>
          <a:stretch/>
        </p:blipFill>
        <p:spPr bwMode="auto">
          <a:xfrm>
            <a:off x="2429176" y="261714"/>
            <a:ext cx="4312818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Wendy\Documents\wwn20\Data\PbI4_metal_island_film\Images\2012\01 - January\120111-CHPI_Ag_Au\10\x100-b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035" b="46237"/>
          <a:stretch/>
        </p:blipFill>
        <p:spPr bwMode="auto">
          <a:xfrm>
            <a:off x="35496" y="408104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Wendy\Documents\wwn20\Data\PbI4_metal_island_film\Images\2012\01 - January\120111-CHPI_Ag_Au\7\x100-bf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036" b="46510"/>
          <a:stretch/>
        </p:blipFill>
        <p:spPr bwMode="auto">
          <a:xfrm>
            <a:off x="35496" y="2061048"/>
            <a:ext cx="2364346" cy="17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Wendy\Documents\wwn20\Data\PbI4_metal_island_film\Images\2012\01 - January\120111-CHPI_Ag_Au\13\x100-bf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91" r="47126" b="25839"/>
          <a:stretch/>
        </p:blipFill>
        <p:spPr bwMode="auto">
          <a:xfrm>
            <a:off x="37194" y="4957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1691679" y="174607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458" y="137187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10µm</a:t>
            </a:r>
            <a:endParaRPr lang="en-GB" sz="2000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705327" y="3748652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1679" y="577475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194" y="4957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6" name="TextBox 25"/>
          <p:cNvSpPr txBox="1"/>
          <p:nvPr/>
        </p:nvSpPr>
        <p:spPr>
          <a:xfrm>
            <a:off x="35496" y="2061048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7" name="TextBox 26"/>
          <p:cNvSpPr txBox="1"/>
          <p:nvPr/>
        </p:nvSpPr>
        <p:spPr>
          <a:xfrm>
            <a:off x="37194" y="408104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2429176" y="89892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929622" y="449932"/>
            <a:ext cx="0" cy="4788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Wendy\Documents\wwn20\Thesis\Chapter6\Figures\CHPI_Ag_Spec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6" r="62901" b="68670"/>
          <a:stretch/>
        </p:blipFill>
        <p:spPr bwMode="auto">
          <a:xfrm>
            <a:off x="6771074" y="2392234"/>
            <a:ext cx="2770371" cy="128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2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9</cp:revision>
  <dcterms:created xsi:type="dcterms:W3CDTF">2014-05-16T15:09:37Z</dcterms:created>
  <dcterms:modified xsi:type="dcterms:W3CDTF">2014-07-04T16:58:42Z</dcterms:modified>
</cp:coreProperties>
</file>