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366"/>
      </p:cViewPr>
      <p:guideLst>
        <p:guide orient="horz" pos="1872"/>
        <p:guide pos="3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1845382"/>
            <a:ext cx="8263573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3366241"/>
            <a:ext cx="6805295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37896"/>
            <a:ext cx="2187416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37896"/>
            <a:ext cx="6400218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1" y="3817274"/>
            <a:ext cx="8263573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1" y="2517806"/>
            <a:ext cx="8263573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29721"/>
            <a:ext cx="429550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1883886"/>
            <a:ext cx="429550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9" y="1329721"/>
            <a:ext cx="4297193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9" y="1883886"/>
            <a:ext cx="4297193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8" y="236518"/>
            <a:ext cx="3198422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36518"/>
            <a:ext cx="5434784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8" y="1243089"/>
            <a:ext cx="3198422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158298"/>
            <a:ext cx="583311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30793"/>
            <a:ext cx="583311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4649209"/>
            <a:ext cx="583311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4" y="237897"/>
            <a:ext cx="8749665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86100"/>
            <a:ext cx="8749665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3" y="5505898"/>
            <a:ext cx="307858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8"/>
          <a:stretch/>
        </p:blipFill>
        <p:spPr bwMode="auto">
          <a:xfrm>
            <a:off x="2524836" y="261714"/>
            <a:ext cx="4593482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67" name="Picture 4" descr="C:\Users\Wendy\Documents\wwn20\Data\PbI4_metal_island_film\Images\2012\01 - January\120111-CHPI_Ag_Au\1\x100-bf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2061048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C:\Users\Wendy\Documents\wwn20\Data\PbI4_metal_island_film\Images\2012\01 - January\120111-CHPI_Ag_Au\4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73" name="TextBox 72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99547" y="2551750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95272" y="1517303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r="62793" b="71304"/>
          <a:stretch/>
        </p:blipFill>
        <p:spPr bwMode="auto">
          <a:xfrm>
            <a:off x="6799428" y="2252087"/>
            <a:ext cx="2778457" cy="1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2014-05-16T15:09:37Z</dcterms:created>
  <dcterms:modified xsi:type="dcterms:W3CDTF">2014-09-24T22:43:35Z</dcterms:modified>
</cp:coreProperties>
</file>