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740650" cy="2520950"/>
  <p:notesSz cx="6858000" cy="9144000"/>
  <p:defaultTextStyle>
    <a:defPPr>
      <a:defRPr lang="en-US"/>
    </a:defPPr>
    <a:lvl1pPr marL="0" algn="l" defTabSz="586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93157" algn="l" defTabSz="586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86313" algn="l" defTabSz="586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79470" algn="l" defTabSz="586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72627" algn="l" defTabSz="586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65783" algn="l" defTabSz="586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58940" algn="l" defTabSz="586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52096" algn="l" defTabSz="586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345253" algn="l" defTabSz="586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294" y="-720"/>
      </p:cViewPr>
      <p:guideLst>
        <p:guide orient="horz" pos="794"/>
        <p:guide pos="24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49" y="783129"/>
            <a:ext cx="6579553" cy="5403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1098" y="1428538"/>
            <a:ext cx="5418455" cy="64424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3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6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9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72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6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58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52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45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3BB-8109-40FC-B009-54E059A88594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CE43-C1DA-4922-9928-B630CF3B1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35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3BB-8109-40FC-B009-54E059A88594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CE43-C1DA-4922-9928-B630CF3B1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67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11971" y="100955"/>
            <a:ext cx="1741646" cy="21509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7032" y="100955"/>
            <a:ext cx="5095928" cy="21509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3BB-8109-40FC-B009-54E059A88594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CE43-C1DA-4922-9928-B630CF3B1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70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3BB-8109-40FC-B009-54E059A88594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CE43-C1DA-4922-9928-B630CF3B1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89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58" y="1619944"/>
            <a:ext cx="6579553" cy="500689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458" y="1068486"/>
            <a:ext cx="6579553" cy="551458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31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8631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7947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726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6578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589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5209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4525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3BB-8109-40FC-B009-54E059A88594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CE43-C1DA-4922-9928-B630CF3B1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87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7033" y="588222"/>
            <a:ext cx="3418787" cy="166371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830" y="588222"/>
            <a:ext cx="3418787" cy="166371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3BB-8109-40FC-B009-54E059A88594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CE43-C1DA-4922-9928-B630CF3B1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77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033" y="564296"/>
            <a:ext cx="3420131" cy="23517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93157" indent="0">
              <a:buNone/>
              <a:defRPr sz="1300" b="1"/>
            </a:lvl2pPr>
            <a:lvl3pPr marL="586313" indent="0">
              <a:buNone/>
              <a:defRPr sz="1200" b="1"/>
            </a:lvl3pPr>
            <a:lvl4pPr marL="879470" indent="0">
              <a:buNone/>
              <a:defRPr sz="1000" b="1"/>
            </a:lvl4pPr>
            <a:lvl5pPr marL="1172627" indent="0">
              <a:buNone/>
              <a:defRPr sz="1000" b="1"/>
            </a:lvl5pPr>
            <a:lvl6pPr marL="1465783" indent="0">
              <a:buNone/>
              <a:defRPr sz="1000" b="1"/>
            </a:lvl6pPr>
            <a:lvl7pPr marL="1758940" indent="0">
              <a:buNone/>
              <a:defRPr sz="1000" b="1"/>
            </a:lvl7pPr>
            <a:lvl8pPr marL="2052096" indent="0">
              <a:buNone/>
              <a:defRPr sz="1000" b="1"/>
            </a:lvl8pPr>
            <a:lvl9pPr marL="234525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7033" y="799468"/>
            <a:ext cx="3420131" cy="1452464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2143" y="564296"/>
            <a:ext cx="3421475" cy="23517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93157" indent="0">
              <a:buNone/>
              <a:defRPr sz="1300" b="1"/>
            </a:lvl2pPr>
            <a:lvl3pPr marL="586313" indent="0">
              <a:buNone/>
              <a:defRPr sz="1200" b="1"/>
            </a:lvl3pPr>
            <a:lvl4pPr marL="879470" indent="0">
              <a:buNone/>
              <a:defRPr sz="1000" b="1"/>
            </a:lvl4pPr>
            <a:lvl5pPr marL="1172627" indent="0">
              <a:buNone/>
              <a:defRPr sz="1000" b="1"/>
            </a:lvl5pPr>
            <a:lvl6pPr marL="1465783" indent="0">
              <a:buNone/>
              <a:defRPr sz="1000" b="1"/>
            </a:lvl6pPr>
            <a:lvl7pPr marL="1758940" indent="0">
              <a:buNone/>
              <a:defRPr sz="1000" b="1"/>
            </a:lvl7pPr>
            <a:lvl8pPr marL="2052096" indent="0">
              <a:buNone/>
              <a:defRPr sz="1000" b="1"/>
            </a:lvl8pPr>
            <a:lvl9pPr marL="234525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2143" y="799468"/>
            <a:ext cx="3421475" cy="1452464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3BB-8109-40FC-B009-54E059A88594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CE43-C1DA-4922-9928-B630CF3B1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98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3BB-8109-40FC-B009-54E059A88594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CE43-C1DA-4922-9928-B630CF3B1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58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3BB-8109-40FC-B009-54E059A88594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CE43-C1DA-4922-9928-B630CF3B1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05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33" y="100371"/>
            <a:ext cx="2546621" cy="427161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379" y="100371"/>
            <a:ext cx="4327238" cy="215156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033" y="527532"/>
            <a:ext cx="2546621" cy="1724400"/>
          </a:xfrm>
        </p:spPr>
        <p:txBody>
          <a:bodyPr/>
          <a:lstStyle>
            <a:lvl1pPr marL="0" indent="0">
              <a:buNone/>
              <a:defRPr sz="900"/>
            </a:lvl1pPr>
            <a:lvl2pPr marL="293157" indent="0">
              <a:buNone/>
              <a:defRPr sz="800"/>
            </a:lvl2pPr>
            <a:lvl3pPr marL="586313" indent="0">
              <a:buNone/>
              <a:defRPr sz="600"/>
            </a:lvl3pPr>
            <a:lvl4pPr marL="879470" indent="0">
              <a:buNone/>
              <a:defRPr sz="600"/>
            </a:lvl4pPr>
            <a:lvl5pPr marL="1172627" indent="0">
              <a:buNone/>
              <a:defRPr sz="600"/>
            </a:lvl5pPr>
            <a:lvl6pPr marL="1465783" indent="0">
              <a:buNone/>
              <a:defRPr sz="600"/>
            </a:lvl6pPr>
            <a:lvl7pPr marL="1758940" indent="0">
              <a:buNone/>
              <a:defRPr sz="600"/>
            </a:lvl7pPr>
            <a:lvl8pPr marL="2052096" indent="0">
              <a:buNone/>
              <a:defRPr sz="600"/>
            </a:lvl8pPr>
            <a:lvl9pPr marL="234525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3BB-8109-40FC-B009-54E059A88594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CE43-C1DA-4922-9928-B630CF3B1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49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222" y="1764665"/>
            <a:ext cx="4644390" cy="208329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222" y="225252"/>
            <a:ext cx="4644390" cy="1512570"/>
          </a:xfrm>
        </p:spPr>
        <p:txBody>
          <a:bodyPr/>
          <a:lstStyle>
            <a:lvl1pPr marL="0" indent="0">
              <a:buNone/>
              <a:defRPr sz="2100"/>
            </a:lvl1pPr>
            <a:lvl2pPr marL="293157" indent="0">
              <a:buNone/>
              <a:defRPr sz="1800"/>
            </a:lvl2pPr>
            <a:lvl3pPr marL="586313" indent="0">
              <a:buNone/>
              <a:defRPr sz="1500"/>
            </a:lvl3pPr>
            <a:lvl4pPr marL="879470" indent="0">
              <a:buNone/>
              <a:defRPr sz="1300"/>
            </a:lvl4pPr>
            <a:lvl5pPr marL="1172627" indent="0">
              <a:buNone/>
              <a:defRPr sz="1300"/>
            </a:lvl5pPr>
            <a:lvl6pPr marL="1465783" indent="0">
              <a:buNone/>
              <a:defRPr sz="1300"/>
            </a:lvl6pPr>
            <a:lvl7pPr marL="1758940" indent="0">
              <a:buNone/>
              <a:defRPr sz="1300"/>
            </a:lvl7pPr>
            <a:lvl8pPr marL="2052096" indent="0">
              <a:buNone/>
              <a:defRPr sz="1300"/>
            </a:lvl8pPr>
            <a:lvl9pPr marL="2345253" indent="0">
              <a:buNone/>
              <a:defRPr sz="1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7222" y="1972994"/>
            <a:ext cx="4644390" cy="295861"/>
          </a:xfrm>
        </p:spPr>
        <p:txBody>
          <a:bodyPr/>
          <a:lstStyle>
            <a:lvl1pPr marL="0" indent="0">
              <a:buNone/>
              <a:defRPr sz="900"/>
            </a:lvl1pPr>
            <a:lvl2pPr marL="293157" indent="0">
              <a:buNone/>
              <a:defRPr sz="800"/>
            </a:lvl2pPr>
            <a:lvl3pPr marL="586313" indent="0">
              <a:buNone/>
              <a:defRPr sz="600"/>
            </a:lvl3pPr>
            <a:lvl4pPr marL="879470" indent="0">
              <a:buNone/>
              <a:defRPr sz="600"/>
            </a:lvl4pPr>
            <a:lvl5pPr marL="1172627" indent="0">
              <a:buNone/>
              <a:defRPr sz="600"/>
            </a:lvl5pPr>
            <a:lvl6pPr marL="1465783" indent="0">
              <a:buNone/>
              <a:defRPr sz="600"/>
            </a:lvl6pPr>
            <a:lvl7pPr marL="1758940" indent="0">
              <a:buNone/>
              <a:defRPr sz="600"/>
            </a:lvl7pPr>
            <a:lvl8pPr marL="2052096" indent="0">
              <a:buNone/>
              <a:defRPr sz="600"/>
            </a:lvl8pPr>
            <a:lvl9pPr marL="234525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3BB-8109-40FC-B009-54E059A88594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CE43-C1DA-4922-9928-B630CF3B1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08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033" y="100955"/>
            <a:ext cx="6966585" cy="420158"/>
          </a:xfrm>
          <a:prstGeom prst="rect">
            <a:avLst/>
          </a:prstGeom>
        </p:spPr>
        <p:txBody>
          <a:bodyPr vert="horz" lIns="58631" tIns="29316" rIns="58631" bIns="2931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033" y="588222"/>
            <a:ext cx="6966585" cy="1663710"/>
          </a:xfrm>
          <a:prstGeom prst="rect">
            <a:avLst/>
          </a:prstGeom>
        </p:spPr>
        <p:txBody>
          <a:bodyPr vert="horz" lIns="58631" tIns="29316" rIns="58631" bIns="293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7032" y="2336547"/>
            <a:ext cx="1806152" cy="134217"/>
          </a:xfrm>
          <a:prstGeom prst="rect">
            <a:avLst/>
          </a:prstGeom>
        </p:spPr>
        <p:txBody>
          <a:bodyPr vert="horz" lIns="58631" tIns="29316" rIns="58631" bIns="29316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CD3BB-8109-40FC-B009-54E059A88594}" type="datetimeFigureOut">
              <a:rPr lang="en-GB" smtClean="0"/>
              <a:t>27/09/2014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722" y="2336547"/>
            <a:ext cx="2451206" cy="134217"/>
          </a:xfrm>
          <a:prstGeom prst="rect">
            <a:avLst/>
          </a:prstGeom>
        </p:spPr>
        <p:txBody>
          <a:bodyPr vert="horz" lIns="58631" tIns="29316" rIns="58631" bIns="29316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47466" y="2336547"/>
            <a:ext cx="1806152" cy="134217"/>
          </a:xfrm>
          <a:prstGeom prst="rect">
            <a:avLst/>
          </a:prstGeom>
        </p:spPr>
        <p:txBody>
          <a:bodyPr vert="horz" lIns="58631" tIns="29316" rIns="58631" bIns="29316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5CE43-C1DA-4922-9928-B630CF3B1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70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6313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867" indent="-219867" algn="l" defTabSz="5863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76380" indent="-183223" algn="l" defTabSz="586313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2892" indent="-146578" algn="l" defTabSz="5863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6048" indent="-146578" algn="l" defTabSz="586313" rtl="0" eaLnBrk="1" latinLnBrk="0" hangingPunct="1">
        <a:spcBef>
          <a:spcPct val="200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9205" indent="-146578" algn="l" defTabSz="586313" rtl="0" eaLnBrk="1" latinLnBrk="0" hangingPunct="1">
        <a:spcBef>
          <a:spcPct val="20000"/>
        </a:spcBef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12362" indent="-146578" algn="l" defTabSz="5863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05518" indent="-146578" algn="l" defTabSz="5863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98675" indent="-146578" algn="l" defTabSz="5863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91831" indent="-146578" algn="l" defTabSz="5863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631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3157" algn="l" defTabSz="58631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86313" algn="l" defTabSz="58631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79470" algn="l" defTabSz="58631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72627" algn="l" defTabSz="58631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65783" algn="l" defTabSz="58631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58940" algn="l" defTabSz="58631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52096" algn="l" defTabSz="58631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5253" algn="l" defTabSz="58631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15032" y="-95879"/>
            <a:ext cx="7711641" cy="2515508"/>
            <a:chOff x="574600" y="340857"/>
            <a:chExt cx="7711641" cy="2515508"/>
          </a:xfrm>
        </p:grpSpPr>
        <p:grpSp>
          <p:nvGrpSpPr>
            <p:cNvPr id="71" name="Group 70"/>
            <p:cNvGrpSpPr/>
            <p:nvPr/>
          </p:nvGrpSpPr>
          <p:grpSpPr>
            <a:xfrm>
              <a:off x="574600" y="340857"/>
              <a:ext cx="7711641" cy="2515508"/>
              <a:chOff x="964813" y="552146"/>
              <a:chExt cx="7711641" cy="2515508"/>
            </a:xfrm>
          </p:grpSpPr>
          <p:grpSp>
            <p:nvGrpSpPr>
              <p:cNvPr id="73" name="Group 72"/>
              <p:cNvGrpSpPr>
                <a:grpSpLocks noChangeAspect="1"/>
              </p:cNvGrpSpPr>
              <p:nvPr/>
            </p:nvGrpSpPr>
            <p:grpSpPr>
              <a:xfrm>
                <a:off x="964813" y="764702"/>
                <a:ext cx="7711641" cy="2302950"/>
                <a:chOff x="15890690" y="10272119"/>
                <a:chExt cx="8446477" cy="2522400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15890690" y="11772498"/>
                  <a:ext cx="8446477" cy="102202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grpSp>
              <p:nvGrpSpPr>
                <p:cNvPr id="84" name="Group 83"/>
                <p:cNvGrpSpPr/>
                <p:nvPr/>
              </p:nvGrpSpPr>
              <p:grpSpPr>
                <a:xfrm>
                  <a:off x="17335489" y="11054820"/>
                  <a:ext cx="815240" cy="1350000"/>
                  <a:chOff x="13570741" y="33948632"/>
                  <a:chExt cx="652192" cy="1080000"/>
                </a:xfrm>
              </p:grpSpPr>
              <p:sp>
                <p:nvSpPr>
                  <p:cNvPr id="123" name="Arc 122"/>
                  <p:cNvSpPr/>
                  <p:nvPr/>
                </p:nvSpPr>
                <p:spPr>
                  <a:xfrm>
                    <a:off x="13570741" y="33948632"/>
                    <a:ext cx="648000" cy="1080000"/>
                  </a:xfrm>
                  <a:prstGeom prst="arc">
                    <a:avLst>
                      <a:gd name="adj1" fmla="val 10757468"/>
                      <a:gd name="adj2" fmla="val 0"/>
                    </a:avLst>
                  </a:prstGeom>
                  <a:ln w="28575">
                    <a:solidFill>
                      <a:srgbClr val="C0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4" name="Arc 123"/>
                  <p:cNvSpPr/>
                  <p:nvPr/>
                </p:nvSpPr>
                <p:spPr>
                  <a:xfrm>
                    <a:off x="13718877" y="34191083"/>
                    <a:ext cx="360000" cy="612000"/>
                  </a:xfrm>
                  <a:prstGeom prst="arc">
                    <a:avLst>
                      <a:gd name="adj1" fmla="val 10757468"/>
                      <a:gd name="adj2" fmla="val 0"/>
                    </a:avLst>
                  </a:prstGeom>
                  <a:ln w="28575">
                    <a:solidFill>
                      <a:srgbClr val="C00000"/>
                    </a:solidFill>
                    <a:prstDash val="sysDash"/>
                    <a:headEnd type="none" w="lg" len="lg"/>
                    <a:tailEnd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5" name="Arc 124"/>
                  <p:cNvSpPr/>
                  <p:nvPr/>
                </p:nvSpPr>
                <p:spPr>
                  <a:xfrm flipV="1">
                    <a:off x="13718877" y="34511324"/>
                    <a:ext cx="360000" cy="288000"/>
                  </a:xfrm>
                  <a:prstGeom prst="arc">
                    <a:avLst>
                      <a:gd name="adj1" fmla="val 10757468"/>
                      <a:gd name="adj2" fmla="val 0"/>
                    </a:avLst>
                  </a:prstGeom>
                  <a:ln w="28575">
                    <a:solidFill>
                      <a:srgbClr val="C0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6" name="Arc 125"/>
                  <p:cNvSpPr/>
                  <p:nvPr/>
                </p:nvSpPr>
                <p:spPr>
                  <a:xfrm flipV="1">
                    <a:off x="13574933" y="34323947"/>
                    <a:ext cx="648000" cy="648000"/>
                  </a:xfrm>
                  <a:prstGeom prst="arc">
                    <a:avLst>
                      <a:gd name="adj1" fmla="val 10757468"/>
                      <a:gd name="adj2" fmla="val 0"/>
                    </a:avLst>
                  </a:prstGeom>
                  <a:ln w="28575">
                    <a:solidFill>
                      <a:srgbClr val="C0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18511374" y="11053161"/>
                  <a:ext cx="815240" cy="1350000"/>
                  <a:chOff x="13578361" y="33957110"/>
                  <a:chExt cx="652192" cy="1080000"/>
                </a:xfrm>
              </p:grpSpPr>
              <p:sp>
                <p:nvSpPr>
                  <p:cNvPr id="119" name="Arc 118"/>
                  <p:cNvSpPr/>
                  <p:nvPr/>
                </p:nvSpPr>
                <p:spPr>
                  <a:xfrm>
                    <a:off x="13578361" y="33957110"/>
                    <a:ext cx="648000" cy="1080000"/>
                  </a:xfrm>
                  <a:prstGeom prst="arc">
                    <a:avLst>
                      <a:gd name="adj1" fmla="val 10757468"/>
                      <a:gd name="adj2" fmla="val 0"/>
                    </a:avLst>
                  </a:prstGeom>
                  <a:ln w="28575">
                    <a:solidFill>
                      <a:srgbClr val="C0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0" name="Arc 119"/>
                  <p:cNvSpPr/>
                  <p:nvPr/>
                </p:nvSpPr>
                <p:spPr>
                  <a:xfrm>
                    <a:off x="13726497" y="34199561"/>
                    <a:ext cx="360000" cy="612000"/>
                  </a:xfrm>
                  <a:prstGeom prst="arc">
                    <a:avLst>
                      <a:gd name="adj1" fmla="val 10757468"/>
                      <a:gd name="adj2" fmla="val 0"/>
                    </a:avLst>
                  </a:prstGeom>
                  <a:ln w="28575">
                    <a:solidFill>
                      <a:srgbClr val="C0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1" name="Arc 120"/>
                  <p:cNvSpPr/>
                  <p:nvPr/>
                </p:nvSpPr>
                <p:spPr>
                  <a:xfrm flipV="1">
                    <a:off x="13726497" y="34511324"/>
                    <a:ext cx="360000" cy="288000"/>
                  </a:xfrm>
                  <a:prstGeom prst="arc">
                    <a:avLst>
                      <a:gd name="adj1" fmla="val 10757468"/>
                      <a:gd name="adj2" fmla="val 0"/>
                    </a:avLst>
                  </a:prstGeom>
                  <a:ln w="28575">
                    <a:solidFill>
                      <a:srgbClr val="C0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2" name="Arc 121"/>
                  <p:cNvSpPr/>
                  <p:nvPr/>
                </p:nvSpPr>
                <p:spPr>
                  <a:xfrm flipV="1">
                    <a:off x="13582553" y="34323947"/>
                    <a:ext cx="648000" cy="648000"/>
                  </a:xfrm>
                  <a:prstGeom prst="arc">
                    <a:avLst>
                      <a:gd name="adj1" fmla="val 10757468"/>
                      <a:gd name="adj2" fmla="val 0"/>
                    </a:avLst>
                  </a:prstGeom>
                  <a:ln w="28575">
                    <a:solidFill>
                      <a:srgbClr val="C0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86" name="TextBox 85"/>
                <p:cNvSpPr txBox="1"/>
                <p:nvPr/>
              </p:nvSpPr>
              <p:spPr>
                <a:xfrm>
                  <a:off x="17005536" y="11585486"/>
                  <a:ext cx="380820" cy="596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500" b="1" dirty="0" smtClean="0">
                      <a:solidFill>
                        <a:srgbClr val="FFFFFF"/>
                      </a:solidFill>
                    </a:rPr>
                    <a:t>+</a:t>
                  </a:r>
                  <a:endParaRPr lang="en-GB" sz="25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17233091" y="11587451"/>
                  <a:ext cx="380820" cy="596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500" b="1" dirty="0" smtClean="0">
                      <a:solidFill>
                        <a:srgbClr val="FFFFFF"/>
                      </a:solidFill>
                    </a:rPr>
                    <a:t>+</a:t>
                  </a:r>
                  <a:endParaRPr lang="en-GB" sz="25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16756733" y="11587451"/>
                  <a:ext cx="380820" cy="596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500" b="1" dirty="0" smtClean="0">
                      <a:solidFill>
                        <a:srgbClr val="FFFFFF"/>
                      </a:solidFill>
                    </a:rPr>
                    <a:t>+</a:t>
                  </a:r>
                  <a:endParaRPr lang="en-GB" sz="25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18135398" y="11350824"/>
                  <a:ext cx="442876" cy="9810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4500" dirty="0" smtClean="0">
                      <a:solidFill>
                        <a:srgbClr val="FFFFFF"/>
                      </a:solidFill>
                    </a:rPr>
                    <a:t>-</a:t>
                  </a:r>
                  <a:endParaRPr lang="en-GB" sz="45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17860128" y="11356606"/>
                  <a:ext cx="442876" cy="9810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4500" dirty="0" smtClean="0">
                      <a:solidFill>
                        <a:srgbClr val="FFFFFF"/>
                      </a:solidFill>
                    </a:rPr>
                    <a:t>-</a:t>
                  </a:r>
                  <a:endParaRPr lang="en-GB" sz="45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18407363" y="11356606"/>
                  <a:ext cx="442876" cy="9810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4500" dirty="0" smtClean="0">
                      <a:solidFill>
                        <a:srgbClr val="FFFFFF"/>
                      </a:solidFill>
                    </a:rPr>
                    <a:t>-</a:t>
                  </a:r>
                  <a:endParaRPr lang="en-GB" sz="45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19325750" y="11584856"/>
                  <a:ext cx="380820" cy="596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500" b="1" dirty="0" smtClean="0">
                      <a:solidFill>
                        <a:srgbClr val="FFFFFF"/>
                      </a:solidFill>
                    </a:rPr>
                    <a:t>+</a:t>
                  </a:r>
                  <a:endParaRPr lang="en-GB" sz="25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19562829" y="11586823"/>
                  <a:ext cx="380820" cy="596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500" b="1" dirty="0" smtClean="0">
                      <a:solidFill>
                        <a:srgbClr val="FFFFFF"/>
                      </a:solidFill>
                    </a:rPr>
                    <a:t>+</a:t>
                  </a:r>
                  <a:endParaRPr lang="en-GB" sz="25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19086472" y="11586823"/>
                  <a:ext cx="380820" cy="596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500" b="1" dirty="0" smtClean="0">
                      <a:solidFill>
                        <a:srgbClr val="FFFFFF"/>
                      </a:solidFill>
                    </a:rPr>
                    <a:t>+</a:t>
                  </a:r>
                  <a:endParaRPr lang="en-GB" sz="2500" b="1" dirty="0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95" name="Group 94"/>
                <p:cNvGrpSpPr/>
                <p:nvPr/>
              </p:nvGrpSpPr>
              <p:grpSpPr>
                <a:xfrm>
                  <a:off x="20212277" y="11370537"/>
                  <a:ext cx="990111" cy="981329"/>
                  <a:chOff x="17330928" y="11397901"/>
                  <a:chExt cx="990111" cy="981329"/>
                </a:xfrm>
              </p:grpSpPr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17606198" y="11398193"/>
                    <a:ext cx="442875" cy="9810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4500" dirty="0" smtClean="0">
                        <a:solidFill>
                          <a:srgbClr val="FFFFFF"/>
                        </a:solidFill>
                      </a:rPr>
                      <a:t>-</a:t>
                    </a:r>
                    <a:endParaRPr lang="en-GB" sz="4500" dirty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17330928" y="11397901"/>
                    <a:ext cx="442875" cy="9810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4500" dirty="0" smtClean="0">
                        <a:solidFill>
                          <a:srgbClr val="FFFFFF"/>
                        </a:solidFill>
                      </a:rPr>
                      <a:t>-</a:t>
                    </a:r>
                    <a:endParaRPr lang="en-GB" sz="4500" dirty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17878164" y="11397901"/>
                    <a:ext cx="442875" cy="9810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4500" dirty="0" smtClean="0">
                        <a:solidFill>
                          <a:srgbClr val="FFFFFF"/>
                        </a:solidFill>
                      </a:rPr>
                      <a:t>-</a:t>
                    </a:r>
                    <a:endParaRPr lang="en-GB" sz="4500" dirty="0">
                      <a:solidFill>
                        <a:srgbClr val="FFFFFF"/>
                      </a:solidFill>
                    </a:endParaRPr>
                  </a:p>
                </p:txBody>
              </p:sp>
            </p:grpSp>
            <p:grpSp>
              <p:nvGrpSpPr>
                <p:cNvPr id="96" name="Group 95"/>
                <p:cNvGrpSpPr/>
                <p:nvPr/>
              </p:nvGrpSpPr>
              <p:grpSpPr>
                <a:xfrm>
                  <a:off x="19686533" y="11068290"/>
                  <a:ext cx="815240" cy="1350000"/>
                  <a:chOff x="13578361" y="33957110"/>
                  <a:chExt cx="652192" cy="1080000"/>
                </a:xfrm>
              </p:grpSpPr>
              <p:sp>
                <p:nvSpPr>
                  <p:cNvPr id="112" name="Arc 111"/>
                  <p:cNvSpPr/>
                  <p:nvPr/>
                </p:nvSpPr>
                <p:spPr>
                  <a:xfrm>
                    <a:off x="13578361" y="33957110"/>
                    <a:ext cx="648000" cy="1080000"/>
                  </a:xfrm>
                  <a:prstGeom prst="arc">
                    <a:avLst>
                      <a:gd name="adj1" fmla="val 10757468"/>
                      <a:gd name="adj2" fmla="val 0"/>
                    </a:avLst>
                  </a:prstGeom>
                  <a:ln w="28575">
                    <a:solidFill>
                      <a:srgbClr val="C0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3" name="Arc 112"/>
                  <p:cNvSpPr/>
                  <p:nvPr/>
                </p:nvSpPr>
                <p:spPr>
                  <a:xfrm>
                    <a:off x="13726497" y="34199561"/>
                    <a:ext cx="360000" cy="612000"/>
                  </a:xfrm>
                  <a:prstGeom prst="arc">
                    <a:avLst>
                      <a:gd name="adj1" fmla="val 10757468"/>
                      <a:gd name="adj2" fmla="val 0"/>
                    </a:avLst>
                  </a:prstGeom>
                  <a:ln w="28575">
                    <a:solidFill>
                      <a:srgbClr val="C0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4" name="Arc 113"/>
                  <p:cNvSpPr/>
                  <p:nvPr/>
                </p:nvSpPr>
                <p:spPr>
                  <a:xfrm flipV="1">
                    <a:off x="13726497" y="34511324"/>
                    <a:ext cx="360000" cy="288000"/>
                  </a:xfrm>
                  <a:prstGeom prst="arc">
                    <a:avLst>
                      <a:gd name="adj1" fmla="val 10757468"/>
                      <a:gd name="adj2" fmla="val 0"/>
                    </a:avLst>
                  </a:prstGeom>
                  <a:ln w="28575">
                    <a:solidFill>
                      <a:srgbClr val="C0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5" name="Arc 114"/>
                  <p:cNvSpPr/>
                  <p:nvPr/>
                </p:nvSpPr>
                <p:spPr>
                  <a:xfrm flipV="1">
                    <a:off x="13582553" y="34323947"/>
                    <a:ext cx="648000" cy="648000"/>
                  </a:xfrm>
                  <a:prstGeom prst="arc">
                    <a:avLst>
                      <a:gd name="adj1" fmla="val 10757468"/>
                      <a:gd name="adj2" fmla="val 0"/>
                    </a:avLst>
                  </a:prstGeom>
                  <a:ln w="28575">
                    <a:solidFill>
                      <a:srgbClr val="C0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97" name="TextBox 96"/>
                <p:cNvSpPr txBox="1"/>
                <p:nvPr/>
              </p:nvSpPr>
              <p:spPr>
                <a:xfrm>
                  <a:off x="16158005" y="12233022"/>
                  <a:ext cx="1238639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500" dirty="0" smtClean="0"/>
                    <a:t>Metal</a:t>
                  </a:r>
                  <a:endParaRPr lang="en-GB" sz="2500" dirty="0"/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15976992" y="10722666"/>
                  <a:ext cx="1851297" cy="574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500" dirty="0" smtClean="0"/>
                    <a:t>Dielectric</a:t>
                  </a:r>
                  <a:endParaRPr lang="en-GB" sz="2500" dirty="0"/>
                </a:p>
              </p:txBody>
            </p:sp>
            <p:sp>
              <p:nvSpPr>
                <p:cNvPr id="99" name="Freeform 98"/>
                <p:cNvSpPr>
                  <a:spLocks noChangeAspect="1"/>
                </p:cNvSpPr>
                <p:nvPr/>
              </p:nvSpPr>
              <p:spPr>
                <a:xfrm>
                  <a:off x="17695540" y="11297143"/>
                  <a:ext cx="91866" cy="131100"/>
                </a:xfrm>
                <a:custGeom>
                  <a:avLst/>
                  <a:gdLst>
                    <a:gd name="connsiteX0" fmla="*/ 0 w 191386"/>
                    <a:gd name="connsiteY0" fmla="*/ 0 h 244549"/>
                    <a:gd name="connsiteX1" fmla="*/ 191386 w 191386"/>
                    <a:gd name="connsiteY1" fmla="*/ 127591 h 244549"/>
                    <a:gd name="connsiteX2" fmla="*/ 53163 w 191386"/>
                    <a:gd name="connsiteY2" fmla="*/ 244549 h 244549"/>
                    <a:gd name="connsiteX0" fmla="*/ 0 w 191386"/>
                    <a:gd name="connsiteY0" fmla="*/ 0 h 273124"/>
                    <a:gd name="connsiteX1" fmla="*/ 191386 w 191386"/>
                    <a:gd name="connsiteY1" fmla="*/ 127591 h 273124"/>
                    <a:gd name="connsiteX2" fmla="*/ 15063 w 191386"/>
                    <a:gd name="connsiteY2" fmla="*/ 273124 h 273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386" h="273124">
                      <a:moveTo>
                        <a:pt x="0" y="0"/>
                      </a:moveTo>
                      <a:lnTo>
                        <a:pt x="191386" y="127591"/>
                      </a:lnTo>
                      <a:lnTo>
                        <a:pt x="15063" y="273124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0" name="Freeform 99"/>
                <p:cNvSpPr>
                  <a:spLocks noChangeAspect="1"/>
                </p:cNvSpPr>
                <p:nvPr/>
              </p:nvSpPr>
              <p:spPr>
                <a:xfrm>
                  <a:off x="17688034" y="10994491"/>
                  <a:ext cx="91866" cy="131100"/>
                </a:xfrm>
                <a:custGeom>
                  <a:avLst/>
                  <a:gdLst>
                    <a:gd name="connsiteX0" fmla="*/ 0 w 191386"/>
                    <a:gd name="connsiteY0" fmla="*/ 0 h 244549"/>
                    <a:gd name="connsiteX1" fmla="*/ 191386 w 191386"/>
                    <a:gd name="connsiteY1" fmla="*/ 127591 h 244549"/>
                    <a:gd name="connsiteX2" fmla="*/ 53163 w 191386"/>
                    <a:gd name="connsiteY2" fmla="*/ 244549 h 244549"/>
                    <a:gd name="connsiteX0" fmla="*/ 0 w 191386"/>
                    <a:gd name="connsiteY0" fmla="*/ 0 h 273124"/>
                    <a:gd name="connsiteX1" fmla="*/ 191386 w 191386"/>
                    <a:gd name="connsiteY1" fmla="*/ 127591 h 273124"/>
                    <a:gd name="connsiteX2" fmla="*/ 15063 w 191386"/>
                    <a:gd name="connsiteY2" fmla="*/ 273124 h 273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386" h="273124">
                      <a:moveTo>
                        <a:pt x="0" y="0"/>
                      </a:moveTo>
                      <a:lnTo>
                        <a:pt x="191386" y="127591"/>
                      </a:lnTo>
                      <a:lnTo>
                        <a:pt x="15063" y="273124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1" name="Freeform 100"/>
                <p:cNvSpPr>
                  <a:spLocks noChangeAspect="1"/>
                </p:cNvSpPr>
                <p:nvPr/>
              </p:nvSpPr>
              <p:spPr>
                <a:xfrm flipH="1">
                  <a:off x="18874070" y="11295439"/>
                  <a:ext cx="91866" cy="131100"/>
                </a:xfrm>
                <a:custGeom>
                  <a:avLst/>
                  <a:gdLst>
                    <a:gd name="connsiteX0" fmla="*/ 0 w 191386"/>
                    <a:gd name="connsiteY0" fmla="*/ 0 h 244549"/>
                    <a:gd name="connsiteX1" fmla="*/ 191386 w 191386"/>
                    <a:gd name="connsiteY1" fmla="*/ 127591 h 244549"/>
                    <a:gd name="connsiteX2" fmla="*/ 53163 w 191386"/>
                    <a:gd name="connsiteY2" fmla="*/ 244549 h 244549"/>
                    <a:gd name="connsiteX0" fmla="*/ 0 w 191386"/>
                    <a:gd name="connsiteY0" fmla="*/ 0 h 273124"/>
                    <a:gd name="connsiteX1" fmla="*/ 191386 w 191386"/>
                    <a:gd name="connsiteY1" fmla="*/ 127591 h 273124"/>
                    <a:gd name="connsiteX2" fmla="*/ 15063 w 191386"/>
                    <a:gd name="connsiteY2" fmla="*/ 273124 h 273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386" h="273124">
                      <a:moveTo>
                        <a:pt x="0" y="0"/>
                      </a:moveTo>
                      <a:lnTo>
                        <a:pt x="191386" y="127591"/>
                      </a:lnTo>
                      <a:lnTo>
                        <a:pt x="15063" y="273124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2" name="Freeform 101"/>
                <p:cNvSpPr>
                  <a:spLocks noChangeAspect="1"/>
                </p:cNvSpPr>
                <p:nvPr/>
              </p:nvSpPr>
              <p:spPr>
                <a:xfrm flipH="1">
                  <a:off x="18866564" y="10992787"/>
                  <a:ext cx="91866" cy="131100"/>
                </a:xfrm>
                <a:custGeom>
                  <a:avLst/>
                  <a:gdLst>
                    <a:gd name="connsiteX0" fmla="*/ 0 w 191386"/>
                    <a:gd name="connsiteY0" fmla="*/ 0 h 244549"/>
                    <a:gd name="connsiteX1" fmla="*/ 191386 w 191386"/>
                    <a:gd name="connsiteY1" fmla="*/ 127591 h 244549"/>
                    <a:gd name="connsiteX2" fmla="*/ 53163 w 191386"/>
                    <a:gd name="connsiteY2" fmla="*/ 244549 h 244549"/>
                    <a:gd name="connsiteX0" fmla="*/ 0 w 191386"/>
                    <a:gd name="connsiteY0" fmla="*/ 0 h 273124"/>
                    <a:gd name="connsiteX1" fmla="*/ 191386 w 191386"/>
                    <a:gd name="connsiteY1" fmla="*/ 127591 h 273124"/>
                    <a:gd name="connsiteX2" fmla="*/ 15063 w 191386"/>
                    <a:gd name="connsiteY2" fmla="*/ 273124 h 273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386" h="273124">
                      <a:moveTo>
                        <a:pt x="0" y="0"/>
                      </a:moveTo>
                      <a:lnTo>
                        <a:pt x="191386" y="127591"/>
                      </a:lnTo>
                      <a:lnTo>
                        <a:pt x="15063" y="273124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3" name="Freeform 102"/>
                <p:cNvSpPr>
                  <a:spLocks noChangeAspect="1"/>
                </p:cNvSpPr>
                <p:nvPr/>
              </p:nvSpPr>
              <p:spPr>
                <a:xfrm>
                  <a:off x="20045249" y="11315397"/>
                  <a:ext cx="91866" cy="131100"/>
                </a:xfrm>
                <a:custGeom>
                  <a:avLst/>
                  <a:gdLst>
                    <a:gd name="connsiteX0" fmla="*/ 0 w 191386"/>
                    <a:gd name="connsiteY0" fmla="*/ 0 h 244549"/>
                    <a:gd name="connsiteX1" fmla="*/ 191386 w 191386"/>
                    <a:gd name="connsiteY1" fmla="*/ 127591 h 244549"/>
                    <a:gd name="connsiteX2" fmla="*/ 53163 w 191386"/>
                    <a:gd name="connsiteY2" fmla="*/ 244549 h 244549"/>
                    <a:gd name="connsiteX0" fmla="*/ 0 w 191386"/>
                    <a:gd name="connsiteY0" fmla="*/ 0 h 273124"/>
                    <a:gd name="connsiteX1" fmla="*/ 191386 w 191386"/>
                    <a:gd name="connsiteY1" fmla="*/ 127591 h 273124"/>
                    <a:gd name="connsiteX2" fmla="*/ 15063 w 191386"/>
                    <a:gd name="connsiteY2" fmla="*/ 273124 h 273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386" h="273124">
                      <a:moveTo>
                        <a:pt x="0" y="0"/>
                      </a:moveTo>
                      <a:lnTo>
                        <a:pt x="191386" y="127591"/>
                      </a:lnTo>
                      <a:lnTo>
                        <a:pt x="15063" y="273124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4" name="Freeform 103"/>
                <p:cNvSpPr>
                  <a:spLocks noChangeAspect="1"/>
                </p:cNvSpPr>
                <p:nvPr/>
              </p:nvSpPr>
              <p:spPr>
                <a:xfrm>
                  <a:off x="20037742" y="11002312"/>
                  <a:ext cx="91866" cy="131100"/>
                </a:xfrm>
                <a:custGeom>
                  <a:avLst/>
                  <a:gdLst>
                    <a:gd name="connsiteX0" fmla="*/ 0 w 191386"/>
                    <a:gd name="connsiteY0" fmla="*/ 0 h 244549"/>
                    <a:gd name="connsiteX1" fmla="*/ 191386 w 191386"/>
                    <a:gd name="connsiteY1" fmla="*/ 127591 h 244549"/>
                    <a:gd name="connsiteX2" fmla="*/ 53163 w 191386"/>
                    <a:gd name="connsiteY2" fmla="*/ 244549 h 244549"/>
                    <a:gd name="connsiteX0" fmla="*/ 0 w 191386"/>
                    <a:gd name="connsiteY0" fmla="*/ 0 h 273124"/>
                    <a:gd name="connsiteX1" fmla="*/ 191386 w 191386"/>
                    <a:gd name="connsiteY1" fmla="*/ 127591 h 273124"/>
                    <a:gd name="connsiteX2" fmla="*/ 15063 w 191386"/>
                    <a:gd name="connsiteY2" fmla="*/ 273124 h 273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386" h="273124">
                      <a:moveTo>
                        <a:pt x="0" y="0"/>
                      </a:moveTo>
                      <a:lnTo>
                        <a:pt x="191386" y="127591"/>
                      </a:lnTo>
                      <a:lnTo>
                        <a:pt x="15063" y="273124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5" name="Freeform 104"/>
                <p:cNvSpPr>
                  <a:spLocks noChangeAspect="1"/>
                </p:cNvSpPr>
                <p:nvPr/>
              </p:nvSpPr>
              <p:spPr>
                <a:xfrm>
                  <a:off x="17712417" y="12266252"/>
                  <a:ext cx="91866" cy="131100"/>
                </a:xfrm>
                <a:custGeom>
                  <a:avLst/>
                  <a:gdLst>
                    <a:gd name="connsiteX0" fmla="*/ 0 w 191386"/>
                    <a:gd name="connsiteY0" fmla="*/ 0 h 244549"/>
                    <a:gd name="connsiteX1" fmla="*/ 191386 w 191386"/>
                    <a:gd name="connsiteY1" fmla="*/ 127591 h 244549"/>
                    <a:gd name="connsiteX2" fmla="*/ 53163 w 191386"/>
                    <a:gd name="connsiteY2" fmla="*/ 244549 h 244549"/>
                    <a:gd name="connsiteX0" fmla="*/ 0 w 191386"/>
                    <a:gd name="connsiteY0" fmla="*/ 0 h 273124"/>
                    <a:gd name="connsiteX1" fmla="*/ 191386 w 191386"/>
                    <a:gd name="connsiteY1" fmla="*/ 127591 h 273124"/>
                    <a:gd name="connsiteX2" fmla="*/ 15063 w 191386"/>
                    <a:gd name="connsiteY2" fmla="*/ 273124 h 273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386" h="273124">
                      <a:moveTo>
                        <a:pt x="0" y="0"/>
                      </a:moveTo>
                      <a:lnTo>
                        <a:pt x="191386" y="127591"/>
                      </a:lnTo>
                      <a:lnTo>
                        <a:pt x="15063" y="273124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6" name="Freeform 105"/>
                <p:cNvSpPr>
                  <a:spLocks noChangeAspect="1"/>
                </p:cNvSpPr>
                <p:nvPr/>
              </p:nvSpPr>
              <p:spPr>
                <a:xfrm>
                  <a:off x="17704911" y="12053180"/>
                  <a:ext cx="91866" cy="131100"/>
                </a:xfrm>
                <a:custGeom>
                  <a:avLst/>
                  <a:gdLst>
                    <a:gd name="connsiteX0" fmla="*/ 0 w 191386"/>
                    <a:gd name="connsiteY0" fmla="*/ 0 h 244549"/>
                    <a:gd name="connsiteX1" fmla="*/ 191386 w 191386"/>
                    <a:gd name="connsiteY1" fmla="*/ 127591 h 244549"/>
                    <a:gd name="connsiteX2" fmla="*/ 53163 w 191386"/>
                    <a:gd name="connsiteY2" fmla="*/ 244549 h 244549"/>
                    <a:gd name="connsiteX0" fmla="*/ 0 w 191386"/>
                    <a:gd name="connsiteY0" fmla="*/ 0 h 273124"/>
                    <a:gd name="connsiteX1" fmla="*/ 191386 w 191386"/>
                    <a:gd name="connsiteY1" fmla="*/ 127591 h 273124"/>
                    <a:gd name="connsiteX2" fmla="*/ 15063 w 191386"/>
                    <a:gd name="connsiteY2" fmla="*/ 273124 h 273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386" h="273124">
                      <a:moveTo>
                        <a:pt x="0" y="0"/>
                      </a:moveTo>
                      <a:lnTo>
                        <a:pt x="191386" y="127591"/>
                      </a:lnTo>
                      <a:lnTo>
                        <a:pt x="15063" y="273124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7" name="Freeform 106"/>
                <p:cNvSpPr>
                  <a:spLocks noChangeAspect="1"/>
                </p:cNvSpPr>
                <p:nvPr/>
              </p:nvSpPr>
              <p:spPr>
                <a:xfrm>
                  <a:off x="20062606" y="12266252"/>
                  <a:ext cx="91866" cy="131100"/>
                </a:xfrm>
                <a:custGeom>
                  <a:avLst/>
                  <a:gdLst>
                    <a:gd name="connsiteX0" fmla="*/ 0 w 191386"/>
                    <a:gd name="connsiteY0" fmla="*/ 0 h 244549"/>
                    <a:gd name="connsiteX1" fmla="*/ 191386 w 191386"/>
                    <a:gd name="connsiteY1" fmla="*/ 127591 h 244549"/>
                    <a:gd name="connsiteX2" fmla="*/ 53163 w 191386"/>
                    <a:gd name="connsiteY2" fmla="*/ 244549 h 244549"/>
                    <a:gd name="connsiteX0" fmla="*/ 0 w 191386"/>
                    <a:gd name="connsiteY0" fmla="*/ 0 h 273124"/>
                    <a:gd name="connsiteX1" fmla="*/ 191386 w 191386"/>
                    <a:gd name="connsiteY1" fmla="*/ 127591 h 273124"/>
                    <a:gd name="connsiteX2" fmla="*/ 15063 w 191386"/>
                    <a:gd name="connsiteY2" fmla="*/ 273124 h 273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386" h="273124">
                      <a:moveTo>
                        <a:pt x="0" y="0"/>
                      </a:moveTo>
                      <a:lnTo>
                        <a:pt x="191386" y="127591"/>
                      </a:lnTo>
                      <a:lnTo>
                        <a:pt x="15063" y="273124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8" name="Freeform 107"/>
                <p:cNvSpPr>
                  <a:spLocks noChangeAspect="1"/>
                </p:cNvSpPr>
                <p:nvPr/>
              </p:nvSpPr>
              <p:spPr>
                <a:xfrm>
                  <a:off x="20055100" y="12053180"/>
                  <a:ext cx="91866" cy="131100"/>
                </a:xfrm>
                <a:custGeom>
                  <a:avLst/>
                  <a:gdLst>
                    <a:gd name="connsiteX0" fmla="*/ 0 w 191386"/>
                    <a:gd name="connsiteY0" fmla="*/ 0 h 244549"/>
                    <a:gd name="connsiteX1" fmla="*/ 191386 w 191386"/>
                    <a:gd name="connsiteY1" fmla="*/ 127591 h 244549"/>
                    <a:gd name="connsiteX2" fmla="*/ 53163 w 191386"/>
                    <a:gd name="connsiteY2" fmla="*/ 244549 h 244549"/>
                    <a:gd name="connsiteX0" fmla="*/ 0 w 191386"/>
                    <a:gd name="connsiteY0" fmla="*/ 0 h 273124"/>
                    <a:gd name="connsiteX1" fmla="*/ 191386 w 191386"/>
                    <a:gd name="connsiteY1" fmla="*/ 127591 h 273124"/>
                    <a:gd name="connsiteX2" fmla="*/ 15063 w 191386"/>
                    <a:gd name="connsiteY2" fmla="*/ 273124 h 273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386" h="273124">
                      <a:moveTo>
                        <a:pt x="0" y="0"/>
                      </a:moveTo>
                      <a:lnTo>
                        <a:pt x="191386" y="127591"/>
                      </a:lnTo>
                      <a:lnTo>
                        <a:pt x="15063" y="273124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9" name="Freeform 108"/>
                <p:cNvSpPr>
                  <a:spLocks noChangeAspect="1"/>
                </p:cNvSpPr>
                <p:nvPr/>
              </p:nvSpPr>
              <p:spPr>
                <a:xfrm flipH="1">
                  <a:off x="18893120" y="12256727"/>
                  <a:ext cx="91866" cy="131100"/>
                </a:xfrm>
                <a:custGeom>
                  <a:avLst/>
                  <a:gdLst>
                    <a:gd name="connsiteX0" fmla="*/ 0 w 191386"/>
                    <a:gd name="connsiteY0" fmla="*/ 0 h 244549"/>
                    <a:gd name="connsiteX1" fmla="*/ 191386 w 191386"/>
                    <a:gd name="connsiteY1" fmla="*/ 127591 h 244549"/>
                    <a:gd name="connsiteX2" fmla="*/ 53163 w 191386"/>
                    <a:gd name="connsiteY2" fmla="*/ 244549 h 244549"/>
                    <a:gd name="connsiteX0" fmla="*/ 0 w 191386"/>
                    <a:gd name="connsiteY0" fmla="*/ 0 h 273124"/>
                    <a:gd name="connsiteX1" fmla="*/ 191386 w 191386"/>
                    <a:gd name="connsiteY1" fmla="*/ 127591 h 273124"/>
                    <a:gd name="connsiteX2" fmla="*/ 15063 w 191386"/>
                    <a:gd name="connsiteY2" fmla="*/ 273124 h 273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386" h="273124">
                      <a:moveTo>
                        <a:pt x="0" y="0"/>
                      </a:moveTo>
                      <a:lnTo>
                        <a:pt x="191386" y="127591"/>
                      </a:lnTo>
                      <a:lnTo>
                        <a:pt x="15063" y="273124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0" name="Freeform 109"/>
                <p:cNvSpPr>
                  <a:spLocks noChangeAspect="1"/>
                </p:cNvSpPr>
                <p:nvPr/>
              </p:nvSpPr>
              <p:spPr>
                <a:xfrm flipH="1">
                  <a:off x="18885614" y="12043655"/>
                  <a:ext cx="91866" cy="131100"/>
                </a:xfrm>
                <a:custGeom>
                  <a:avLst/>
                  <a:gdLst>
                    <a:gd name="connsiteX0" fmla="*/ 0 w 191386"/>
                    <a:gd name="connsiteY0" fmla="*/ 0 h 244549"/>
                    <a:gd name="connsiteX1" fmla="*/ 191386 w 191386"/>
                    <a:gd name="connsiteY1" fmla="*/ 127591 h 244549"/>
                    <a:gd name="connsiteX2" fmla="*/ 53163 w 191386"/>
                    <a:gd name="connsiteY2" fmla="*/ 244549 h 244549"/>
                    <a:gd name="connsiteX0" fmla="*/ 0 w 191386"/>
                    <a:gd name="connsiteY0" fmla="*/ 0 h 273124"/>
                    <a:gd name="connsiteX1" fmla="*/ 191386 w 191386"/>
                    <a:gd name="connsiteY1" fmla="*/ 127591 h 273124"/>
                    <a:gd name="connsiteX2" fmla="*/ 15063 w 191386"/>
                    <a:gd name="connsiteY2" fmla="*/ 273124 h 273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386" h="273124">
                      <a:moveTo>
                        <a:pt x="0" y="0"/>
                      </a:moveTo>
                      <a:lnTo>
                        <a:pt x="191386" y="127591"/>
                      </a:lnTo>
                      <a:lnTo>
                        <a:pt x="15063" y="273124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19072255" y="10272119"/>
                  <a:ext cx="918230" cy="5225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500" i="1" dirty="0" err="1" smtClean="0"/>
                    <a:t>k</a:t>
                  </a:r>
                  <a:r>
                    <a:rPr lang="en-GB" sz="2500" i="1" baseline="-25000" dirty="0" err="1"/>
                    <a:t>x</a:t>
                  </a:r>
                  <a:endParaRPr lang="en-GB" sz="2500" i="1" dirty="0"/>
                </a:p>
              </p:txBody>
            </p:sp>
          </p:grpSp>
          <p:grpSp>
            <p:nvGrpSpPr>
              <p:cNvPr id="74" name="Group 73"/>
              <p:cNvGrpSpPr>
                <a:grpSpLocks noChangeAspect="1"/>
              </p:cNvGrpSpPr>
              <p:nvPr/>
            </p:nvGrpSpPr>
            <p:grpSpPr>
              <a:xfrm>
                <a:off x="6415764" y="764703"/>
                <a:ext cx="1612619" cy="2302951"/>
                <a:chOff x="5444671" y="2307518"/>
                <a:chExt cx="1044979" cy="1492317"/>
              </a:xfrm>
            </p:grpSpPr>
            <p:cxnSp>
              <p:nvCxnSpPr>
                <p:cNvPr id="81" name="Straight Arrow Connector 80"/>
                <p:cNvCxnSpPr/>
                <p:nvPr/>
              </p:nvCxnSpPr>
              <p:spPr>
                <a:xfrm>
                  <a:off x="5444671" y="3192119"/>
                  <a:ext cx="1044979" cy="0"/>
                </a:xfrm>
                <a:prstGeom prst="straightConnector1">
                  <a:avLst/>
                </a:prstGeom>
                <a:ln w="19050" cap="sq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/>
                <p:nvPr/>
              </p:nvCxnSpPr>
              <p:spPr>
                <a:xfrm flipH="1" flipV="1">
                  <a:off x="5444671" y="2307518"/>
                  <a:ext cx="220" cy="1492317"/>
                </a:xfrm>
                <a:prstGeom prst="straightConnector1">
                  <a:avLst/>
                </a:prstGeom>
                <a:ln w="19050" cap="sq">
                  <a:solidFill>
                    <a:schemeClr val="tx1"/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TextBox 74"/>
              <p:cNvSpPr txBox="1"/>
              <p:nvPr/>
            </p:nvSpPr>
            <p:spPr>
              <a:xfrm>
                <a:off x="7879730" y="2042014"/>
                <a:ext cx="12135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200" dirty="0"/>
                  <a:t>x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6173518" y="1919733"/>
                <a:ext cx="12135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200" dirty="0" smtClean="0"/>
                  <a:t>0</a:t>
                </a:r>
                <a:endParaRPr lang="en-GB" sz="22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187240" y="552146"/>
                <a:ext cx="12135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200" dirty="0" smtClean="0"/>
                  <a:t>z</a:t>
                </a:r>
                <a:endParaRPr lang="en-GB" sz="2200" dirty="0"/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3765664" y="1267189"/>
                <a:ext cx="720080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Freeform 78"/>
              <p:cNvSpPr/>
              <p:nvPr/>
            </p:nvSpPr>
            <p:spPr>
              <a:xfrm>
                <a:off x="6418053" y="907124"/>
                <a:ext cx="1319841" cy="1216325"/>
              </a:xfrm>
              <a:custGeom>
                <a:avLst/>
                <a:gdLst>
                  <a:gd name="connsiteX0" fmla="*/ 0 w 1319841"/>
                  <a:gd name="connsiteY0" fmla="*/ 0 h 1216325"/>
                  <a:gd name="connsiteX1" fmla="*/ 319177 w 1319841"/>
                  <a:gd name="connsiteY1" fmla="*/ 491706 h 1216325"/>
                  <a:gd name="connsiteX2" fmla="*/ 664234 w 1319841"/>
                  <a:gd name="connsiteY2" fmla="*/ 897148 h 1216325"/>
                  <a:gd name="connsiteX3" fmla="*/ 983411 w 1319841"/>
                  <a:gd name="connsiteY3" fmla="*/ 1112808 h 1216325"/>
                  <a:gd name="connsiteX4" fmla="*/ 1319841 w 1319841"/>
                  <a:gd name="connsiteY4" fmla="*/ 1216325 h 1216325"/>
                  <a:gd name="connsiteX0" fmla="*/ 0 w 1319841"/>
                  <a:gd name="connsiteY0" fmla="*/ 0 h 1216325"/>
                  <a:gd name="connsiteX1" fmla="*/ 319177 w 1319841"/>
                  <a:gd name="connsiteY1" fmla="*/ 491706 h 1216325"/>
                  <a:gd name="connsiteX2" fmla="*/ 616563 w 1319841"/>
                  <a:gd name="connsiteY2" fmla="*/ 836477 h 1216325"/>
                  <a:gd name="connsiteX3" fmla="*/ 983411 w 1319841"/>
                  <a:gd name="connsiteY3" fmla="*/ 1112808 h 1216325"/>
                  <a:gd name="connsiteX4" fmla="*/ 1319841 w 1319841"/>
                  <a:gd name="connsiteY4" fmla="*/ 1216325 h 121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9841" h="1216325">
                    <a:moveTo>
                      <a:pt x="0" y="0"/>
                    </a:moveTo>
                    <a:cubicBezTo>
                      <a:pt x="104235" y="171090"/>
                      <a:pt x="216417" y="352293"/>
                      <a:pt x="319177" y="491706"/>
                    </a:cubicBezTo>
                    <a:cubicBezTo>
                      <a:pt x="421938" y="631119"/>
                      <a:pt x="505857" y="732960"/>
                      <a:pt x="616563" y="836477"/>
                    </a:cubicBezTo>
                    <a:cubicBezTo>
                      <a:pt x="727269" y="939994"/>
                      <a:pt x="866198" y="1049500"/>
                      <a:pt x="983411" y="1112808"/>
                    </a:cubicBezTo>
                    <a:cubicBezTo>
                      <a:pt x="1100624" y="1176116"/>
                      <a:pt x="1206260" y="1191164"/>
                      <a:pt x="1319841" y="12163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395124" y="964763"/>
              <a:ext cx="80631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>
                  <a:solidFill>
                    <a:srgbClr val="C00000"/>
                  </a:solidFill>
                </a:rPr>
                <a:t>|</a:t>
              </a:r>
              <a:r>
                <a:rPr lang="en-GB" sz="2500" dirty="0" err="1" smtClean="0">
                  <a:solidFill>
                    <a:srgbClr val="C00000"/>
                  </a:solidFill>
                </a:rPr>
                <a:t>E</a:t>
              </a:r>
              <a:r>
                <a:rPr lang="en-GB" sz="2500" baseline="-25000" dirty="0" err="1" smtClean="0">
                  <a:solidFill>
                    <a:srgbClr val="C00000"/>
                  </a:solidFill>
                </a:rPr>
                <a:t>z</a:t>
              </a:r>
              <a:r>
                <a:rPr lang="en-GB" sz="2500" dirty="0" smtClean="0">
                  <a:solidFill>
                    <a:srgbClr val="C00000"/>
                  </a:solidFill>
                </a:rPr>
                <a:t>|</a:t>
              </a:r>
              <a:endParaRPr lang="en-GB" sz="25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1933" y="1014272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500" dirty="0" smtClean="0"/>
              <a:t>ε</a:t>
            </a:r>
            <a:r>
              <a:rPr lang="en-GB" sz="2500" baseline="-25000" dirty="0" smtClean="0"/>
              <a:t>d</a:t>
            </a:r>
            <a:endParaRPr lang="en-GB" sz="2500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341933" y="1330900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500" dirty="0" smtClean="0"/>
              <a:t>ε</a:t>
            </a:r>
            <a:r>
              <a:rPr lang="en-GB" sz="2500" baseline="-25000" dirty="0"/>
              <a:t>m</a:t>
            </a:r>
          </a:p>
        </p:txBody>
      </p:sp>
      <p:sp>
        <p:nvSpPr>
          <p:cNvPr id="61" name="Freeform 60"/>
          <p:cNvSpPr>
            <a:spLocks noChangeAspect="1"/>
          </p:cNvSpPr>
          <p:nvPr/>
        </p:nvSpPr>
        <p:spPr>
          <a:xfrm flipV="1">
            <a:off x="5468275" y="1485882"/>
            <a:ext cx="1322140" cy="606927"/>
          </a:xfrm>
          <a:custGeom>
            <a:avLst/>
            <a:gdLst>
              <a:gd name="connsiteX0" fmla="*/ 0 w 1319841"/>
              <a:gd name="connsiteY0" fmla="*/ 0 h 1216325"/>
              <a:gd name="connsiteX1" fmla="*/ 319177 w 1319841"/>
              <a:gd name="connsiteY1" fmla="*/ 491706 h 1216325"/>
              <a:gd name="connsiteX2" fmla="*/ 664234 w 1319841"/>
              <a:gd name="connsiteY2" fmla="*/ 897148 h 1216325"/>
              <a:gd name="connsiteX3" fmla="*/ 983411 w 1319841"/>
              <a:gd name="connsiteY3" fmla="*/ 1112808 h 1216325"/>
              <a:gd name="connsiteX4" fmla="*/ 1319841 w 1319841"/>
              <a:gd name="connsiteY4" fmla="*/ 1216325 h 1216325"/>
              <a:gd name="connsiteX0" fmla="*/ 0 w 1319841"/>
              <a:gd name="connsiteY0" fmla="*/ 0 h 1216325"/>
              <a:gd name="connsiteX1" fmla="*/ 319177 w 1319841"/>
              <a:gd name="connsiteY1" fmla="*/ 491706 h 1216325"/>
              <a:gd name="connsiteX2" fmla="*/ 616563 w 1319841"/>
              <a:gd name="connsiteY2" fmla="*/ 836477 h 1216325"/>
              <a:gd name="connsiteX3" fmla="*/ 983411 w 1319841"/>
              <a:gd name="connsiteY3" fmla="*/ 1112808 h 1216325"/>
              <a:gd name="connsiteX4" fmla="*/ 1319841 w 1319841"/>
              <a:gd name="connsiteY4" fmla="*/ 1216325 h 1216325"/>
              <a:gd name="connsiteX0" fmla="*/ 0 w 1346101"/>
              <a:gd name="connsiteY0" fmla="*/ 0 h 1243635"/>
              <a:gd name="connsiteX1" fmla="*/ 319177 w 1346101"/>
              <a:gd name="connsiteY1" fmla="*/ 491706 h 1243635"/>
              <a:gd name="connsiteX2" fmla="*/ 616563 w 1346101"/>
              <a:gd name="connsiteY2" fmla="*/ 836477 h 1243635"/>
              <a:gd name="connsiteX3" fmla="*/ 983411 w 1346101"/>
              <a:gd name="connsiteY3" fmla="*/ 1112808 h 1243635"/>
              <a:gd name="connsiteX4" fmla="*/ 1319841 w 1346101"/>
              <a:gd name="connsiteY4" fmla="*/ 1216325 h 1243635"/>
              <a:gd name="connsiteX5" fmla="*/ 1324367 w 1346101"/>
              <a:gd name="connsiteY5" fmla="*/ 1243635 h 1243635"/>
              <a:gd name="connsiteX0" fmla="*/ 0 w 1753739"/>
              <a:gd name="connsiteY0" fmla="*/ 0 h 1228181"/>
              <a:gd name="connsiteX1" fmla="*/ 319177 w 1753739"/>
              <a:gd name="connsiteY1" fmla="*/ 491706 h 1228181"/>
              <a:gd name="connsiteX2" fmla="*/ 616563 w 1753739"/>
              <a:gd name="connsiteY2" fmla="*/ 836477 h 1228181"/>
              <a:gd name="connsiteX3" fmla="*/ 983411 w 1753739"/>
              <a:gd name="connsiteY3" fmla="*/ 1112808 h 1228181"/>
              <a:gd name="connsiteX4" fmla="*/ 1319841 w 1753739"/>
              <a:gd name="connsiteY4" fmla="*/ 1216325 h 1228181"/>
              <a:gd name="connsiteX5" fmla="*/ 1753739 w 1753739"/>
              <a:gd name="connsiteY5" fmla="*/ 1227733 h 1228181"/>
              <a:gd name="connsiteX0" fmla="*/ 0 w 1778029"/>
              <a:gd name="connsiteY0" fmla="*/ 0 h 1228183"/>
              <a:gd name="connsiteX1" fmla="*/ 319177 w 1778029"/>
              <a:gd name="connsiteY1" fmla="*/ 491706 h 1228183"/>
              <a:gd name="connsiteX2" fmla="*/ 616563 w 1778029"/>
              <a:gd name="connsiteY2" fmla="*/ 836477 h 1228183"/>
              <a:gd name="connsiteX3" fmla="*/ 983411 w 1778029"/>
              <a:gd name="connsiteY3" fmla="*/ 1112808 h 1228183"/>
              <a:gd name="connsiteX4" fmla="*/ 1319841 w 1778029"/>
              <a:gd name="connsiteY4" fmla="*/ 1216325 h 1228183"/>
              <a:gd name="connsiteX5" fmla="*/ 1753739 w 1778029"/>
              <a:gd name="connsiteY5" fmla="*/ 1227733 h 1228183"/>
              <a:gd name="connsiteX6" fmla="*/ 1721929 w 1778029"/>
              <a:gd name="connsiteY6" fmla="*/ 1211829 h 1228183"/>
              <a:gd name="connsiteX0" fmla="*/ 0 w 2278591"/>
              <a:gd name="connsiteY0" fmla="*/ 0 h 1229051"/>
              <a:gd name="connsiteX1" fmla="*/ 319177 w 2278591"/>
              <a:gd name="connsiteY1" fmla="*/ 491706 h 1229051"/>
              <a:gd name="connsiteX2" fmla="*/ 616563 w 2278591"/>
              <a:gd name="connsiteY2" fmla="*/ 836477 h 1229051"/>
              <a:gd name="connsiteX3" fmla="*/ 983411 w 2278591"/>
              <a:gd name="connsiteY3" fmla="*/ 1112808 h 1229051"/>
              <a:gd name="connsiteX4" fmla="*/ 1319841 w 2278591"/>
              <a:gd name="connsiteY4" fmla="*/ 1216325 h 1229051"/>
              <a:gd name="connsiteX5" fmla="*/ 1753739 w 2278591"/>
              <a:gd name="connsiteY5" fmla="*/ 1227733 h 1229051"/>
              <a:gd name="connsiteX6" fmla="*/ 2278521 w 2278591"/>
              <a:gd name="connsiteY6" fmla="*/ 1227731 h 1229051"/>
              <a:gd name="connsiteX0" fmla="*/ 0 w 2317393"/>
              <a:gd name="connsiteY0" fmla="*/ 0 h 1229049"/>
              <a:gd name="connsiteX1" fmla="*/ 319177 w 2317393"/>
              <a:gd name="connsiteY1" fmla="*/ 491706 h 1229049"/>
              <a:gd name="connsiteX2" fmla="*/ 616563 w 2317393"/>
              <a:gd name="connsiteY2" fmla="*/ 836477 h 1229049"/>
              <a:gd name="connsiteX3" fmla="*/ 983411 w 2317393"/>
              <a:gd name="connsiteY3" fmla="*/ 1112808 h 1229049"/>
              <a:gd name="connsiteX4" fmla="*/ 1319841 w 2317393"/>
              <a:gd name="connsiteY4" fmla="*/ 1216325 h 1229049"/>
              <a:gd name="connsiteX5" fmla="*/ 1753739 w 2317393"/>
              <a:gd name="connsiteY5" fmla="*/ 1227733 h 1229049"/>
              <a:gd name="connsiteX6" fmla="*/ 2278521 w 2317393"/>
              <a:gd name="connsiteY6" fmla="*/ 1227731 h 1229049"/>
              <a:gd name="connsiteX7" fmla="*/ 2278519 w 2317393"/>
              <a:gd name="connsiteY7" fmla="*/ 1211829 h 1229049"/>
              <a:gd name="connsiteX0" fmla="*/ 0 w 2612473"/>
              <a:gd name="connsiteY0" fmla="*/ 0 h 1229051"/>
              <a:gd name="connsiteX1" fmla="*/ 319177 w 2612473"/>
              <a:gd name="connsiteY1" fmla="*/ 491706 h 1229051"/>
              <a:gd name="connsiteX2" fmla="*/ 616563 w 2612473"/>
              <a:gd name="connsiteY2" fmla="*/ 836477 h 1229051"/>
              <a:gd name="connsiteX3" fmla="*/ 983411 w 2612473"/>
              <a:gd name="connsiteY3" fmla="*/ 1112808 h 1229051"/>
              <a:gd name="connsiteX4" fmla="*/ 1319841 w 2612473"/>
              <a:gd name="connsiteY4" fmla="*/ 1216325 h 1229051"/>
              <a:gd name="connsiteX5" fmla="*/ 1753739 w 2612473"/>
              <a:gd name="connsiteY5" fmla="*/ 1227733 h 1229051"/>
              <a:gd name="connsiteX6" fmla="*/ 2278521 w 2612473"/>
              <a:gd name="connsiteY6" fmla="*/ 1227731 h 1229051"/>
              <a:gd name="connsiteX7" fmla="*/ 2612473 w 2612473"/>
              <a:gd name="connsiteY7" fmla="*/ 1211829 h 1229051"/>
              <a:gd name="connsiteX0" fmla="*/ 0 w 2644279"/>
              <a:gd name="connsiteY0" fmla="*/ 0 h 1229049"/>
              <a:gd name="connsiteX1" fmla="*/ 319177 w 2644279"/>
              <a:gd name="connsiteY1" fmla="*/ 491706 h 1229049"/>
              <a:gd name="connsiteX2" fmla="*/ 616563 w 2644279"/>
              <a:gd name="connsiteY2" fmla="*/ 836477 h 1229049"/>
              <a:gd name="connsiteX3" fmla="*/ 983411 w 2644279"/>
              <a:gd name="connsiteY3" fmla="*/ 1112808 h 1229049"/>
              <a:gd name="connsiteX4" fmla="*/ 1319841 w 2644279"/>
              <a:gd name="connsiteY4" fmla="*/ 1216325 h 1229049"/>
              <a:gd name="connsiteX5" fmla="*/ 1753739 w 2644279"/>
              <a:gd name="connsiteY5" fmla="*/ 1227733 h 1229049"/>
              <a:gd name="connsiteX6" fmla="*/ 2278521 w 2644279"/>
              <a:gd name="connsiteY6" fmla="*/ 1227731 h 1229049"/>
              <a:gd name="connsiteX7" fmla="*/ 2644279 w 2644279"/>
              <a:gd name="connsiteY7" fmla="*/ 1211829 h 1229049"/>
              <a:gd name="connsiteX0" fmla="*/ 0 w 2644279"/>
              <a:gd name="connsiteY0" fmla="*/ 0 h 1229051"/>
              <a:gd name="connsiteX1" fmla="*/ 319177 w 2644279"/>
              <a:gd name="connsiteY1" fmla="*/ 491706 h 1229051"/>
              <a:gd name="connsiteX2" fmla="*/ 616563 w 2644279"/>
              <a:gd name="connsiteY2" fmla="*/ 836477 h 1229051"/>
              <a:gd name="connsiteX3" fmla="*/ 983411 w 2644279"/>
              <a:gd name="connsiteY3" fmla="*/ 1112808 h 1229051"/>
              <a:gd name="connsiteX4" fmla="*/ 1319841 w 2644279"/>
              <a:gd name="connsiteY4" fmla="*/ 1216325 h 1229051"/>
              <a:gd name="connsiteX5" fmla="*/ 1753739 w 2644279"/>
              <a:gd name="connsiteY5" fmla="*/ 1227733 h 1229051"/>
              <a:gd name="connsiteX6" fmla="*/ 2278521 w 2644279"/>
              <a:gd name="connsiteY6" fmla="*/ 1227731 h 1229051"/>
              <a:gd name="connsiteX7" fmla="*/ 2644279 w 2644279"/>
              <a:gd name="connsiteY7" fmla="*/ 1211829 h 1229051"/>
              <a:gd name="connsiteX0" fmla="*/ 0 w 2644279"/>
              <a:gd name="connsiteY0" fmla="*/ 0 h 1228759"/>
              <a:gd name="connsiteX1" fmla="*/ 319177 w 2644279"/>
              <a:gd name="connsiteY1" fmla="*/ 491706 h 1228759"/>
              <a:gd name="connsiteX2" fmla="*/ 616563 w 2644279"/>
              <a:gd name="connsiteY2" fmla="*/ 836477 h 1228759"/>
              <a:gd name="connsiteX3" fmla="*/ 983411 w 2644279"/>
              <a:gd name="connsiteY3" fmla="*/ 1112808 h 1228759"/>
              <a:gd name="connsiteX4" fmla="*/ 1319841 w 2644279"/>
              <a:gd name="connsiteY4" fmla="*/ 1216325 h 1228759"/>
              <a:gd name="connsiteX5" fmla="*/ 1753739 w 2644279"/>
              <a:gd name="connsiteY5" fmla="*/ 1227733 h 1228759"/>
              <a:gd name="connsiteX6" fmla="*/ 2278521 w 2644279"/>
              <a:gd name="connsiteY6" fmla="*/ 1227731 h 1228759"/>
              <a:gd name="connsiteX7" fmla="*/ 2644279 w 2644279"/>
              <a:gd name="connsiteY7" fmla="*/ 1211829 h 1228759"/>
              <a:gd name="connsiteX0" fmla="*/ 0 w 2644279"/>
              <a:gd name="connsiteY0" fmla="*/ 0 h 1230499"/>
              <a:gd name="connsiteX1" fmla="*/ 319177 w 2644279"/>
              <a:gd name="connsiteY1" fmla="*/ 491706 h 1230499"/>
              <a:gd name="connsiteX2" fmla="*/ 616563 w 2644279"/>
              <a:gd name="connsiteY2" fmla="*/ 836477 h 1230499"/>
              <a:gd name="connsiteX3" fmla="*/ 983411 w 2644279"/>
              <a:gd name="connsiteY3" fmla="*/ 1112808 h 1230499"/>
              <a:gd name="connsiteX4" fmla="*/ 1319841 w 2644279"/>
              <a:gd name="connsiteY4" fmla="*/ 1216325 h 1230499"/>
              <a:gd name="connsiteX5" fmla="*/ 1753739 w 2644279"/>
              <a:gd name="connsiteY5" fmla="*/ 1227733 h 1230499"/>
              <a:gd name="connsiteX6" fmla="*/ 2278521 w 2644279"/>
              <a:gd name="connsiteY6" fmla="*/ 1227731 h 1230499"/>
              <a:gd name="connsiteX7" fmla="*/ 2644279 w 2644279"/>
              <a:gd name="connsiteY7" fmla="*/ 1211829 h 1230499"/>
              <a:gd name="connsiteX0" fmla="*/ 0 w 2644279"/>
              <a:gd name="connsiteY0" fmla="*/ 0 h 1230499"/>
              <a:gd name="connsiteX1" fmla="*/ 319177 w 2644279"/>
              <a:gd name="connsiteY1" fmla="*/ 491706 h 1230499"/>
              <a:gd name="connsiteX2" fmla="*/ 616563 w 2644279"/>
              <a:gd name="connsiteY2" fmla="*/ 836477 h 1230499"/>
              <a:gd name="connsiteX3" fmla="*/ 983411 w 2644279"/>
              <a:gd name="connsiteY3" fmla="*/ 1112808 h 1230499"/>
              <a:gd name="connsiteX4" fmla="*/ 1319841 w 2644279"/>
              <a:gd name="connsiteY4" fmla="*/ 1216325 h 1230499"/>
              <a:gd name="connsiteX5" fmla="*/ 1753739 w 2644279"/>
              <a:gd name="connsiteY5" fmla="*/ 1227733 h 1230499"/>
              <a:gd name="connsiteX6" fmla="*/ 2278521 w 2644279"/>
              <a:gd name="connsiteY6" fmla="*/ 1211829 h 1230499"/>
              <a:gd name="connsiteX7" fmla="*/ 2644279 w 2644279"/>
              <a:gd name="connsiteY7" fmla="*/ 1211829 h 1230499"/>
              <a:gd name="connsiteX0" fmla="*/ 0 w 2644279"/>
              <a:gd name="connsiteY0" fmla="*/ 0 h 1230499"/>
              <a:gd name="connsiteX1" fmla="*/ 319177 w 2644279"/>
              <a:gd name="connsiteY1" fmla="*/ 491706 h 1230499"/>
              <a:gd name="connsiteX2" fmla="*/ 616563 w 2644279"/>
              <a:gd name="connsiteY2" fmla="*/ 836477 h 1230499"/>
              <a:gd name="connsiteX3" fmla="*/ 983411 w 2644279"/>
              <a:gd name="connsiteY3" fmla="*/ 1112808 h 1230499"/>
              <a:gd name="connsiteX4" fmla="*/ 1319841 w 2644279"/>
              <a:gd name="connsiteY4" fmla="*/ 1216325 h 1230499"/>
              <a:gd name="connsiteX5" fmla="*/ 1753739 w 2644279"/>
              <a:gd name="connsiteY5" fmla="*/ 1227733 h 1230499"/>
              <a:gd name="connsiteX6" fmla="*/ 2278521 w 2644279"/>
              <a:gd name="connsiteY6" fmla="*/ 1211829 h 1230499"/>
              <a:gd name="connsiteX7" fmla="*/ 2644279 w 2644279"/>
              <a:gd name="connsiteY7" fmla="*/ 1211829 h 1230499"/>
              <a:gd name="connsiteX0" fmla="*/ 0 w 2644279"/>
              <a:gd name="connsiteY0" fmla="*/ 0 h 1219677"/>
              <a:gd name="connsiteX1" fmla="*/ 319177 w 2644279"/>
              <a:gd name="connsiteY1" fmla="*/ 491706 h 1219677"/>
              <a:gd name="connsiteX2" fmla="*/ 616563 w 2644279"/>
              <a:gd name="connsiteY2" fmla="*/ 836477 h 1219677"/>
              <a:gd name="connsiteX3" fmla="*/ 983411 w 2644279"/>
              <a:gd name="connsiteY3" fmla="*/ 1112808 h 1219677"/>
              <a:gd name="connsiteX4" fmla="*/ 1319841 w 2644279"/>
              <a:gd name="connsiteY4" fmla="*/ 1216325 h 1219677"/>
              <a:gd name="connsiteX5" fmla="*/ 1769641 w 2644279"/>
              <a:gd name="connsiteY5" fmla="*/ 1195927 h 1219677"/>
              <a:gd name="connsiteX6" fmla="*/ 2278521 w 2644279"/>
              <a:gd name="connsiteY6" fmla="*/ 1211829 h 1219677"/>
              <a:gd name="connsiteX7" fmla="*/ 2644279 w 2644279"/>
              <a:gd name="connsiteY7" fmla="*/ 1211829 h 1219677"/>
              <a:gd name="connsiteX0" fmla="*/ 0 w 2644279"/>
              <a:gd name="connsiteY0" fmla="*/ 0 h 1222783"/>
              <a:gd name="connsiteX1" fmla="*/ 319177 w 2644279"/>
              <a:gd name="connsiteY1" fmla="*/ 491706 h 1222783"/>
              <a:gd name="connsiteX2" fmla="*/ 616563 w 2644279"/>
              <a:gd name="connsiteY2" fmla="*/ 836477 h 1222783"/>
              <a:gd name="connsiteX3" fmla="*/ 983411 w 2644279"/>
              <a:gd name="connsiteY3" fmla="*/ 1112808 h 1222783"/>
              <a:gd name="connsiteX4" fmla="*/ 1319841 w 2644279"/>
              <a:gd name="connsiteY4" fmla="*/ 1216325 h 1222783"/>
              <a:gd name="connsiteX5" fmla="*/ 1769641 w 2644279"/>
              <a:gd name="connsiteY5" fmla="*/ 1211831 h 1222783"/>
              <a:gd name="connsiteX6" fmla="*/ 2278521 w 2644279"/>
              <a:gd name="connsiteY6" fmla="*/ 1211829 h 1222783"/>
              <a:gd name="connsiteX7" fmla="*/ 2644279 w 2644279"/>
              <a:gd name="connsiteY7" fmla="*/ 1211829 h 1222783"/>
              <a:gd name="connsiteX0" fmla="*/ 0 w 2644279"/>
              <a:gd name="connsiteY0" fmla="*/ 0 h 1226493"/>
              <a:gd name="connsiteX1" fmla="*/ 319177 w 2644279"/>
              <a:gd name="connsiteY1" fmla="*/ 491706 h 1226493"/>
              <a:gd name="connsiteX2" fmla="*/ 616563 w 2644279"/>
              <a:gd name="connsiteY2" fmla="*/ 836477 h 1226493"/>
              <a:gd name="connsiteX3" fmla="*/ 983411 w 2644279"/>
              <a:gd name="connsiteY3" fmla="*/ 1112808 h 1226493"/>
              <a:gd name="connsiteX4" fmla="*/ 1319841 w 2644279"/>
              <a:gd name="connsiteY4" fmla="*/ 1216325 h 1226493"/>
              <a:gd name="connsiteX5" fmla="*/ 1769641 w 2644279"/>
              <a:gd name="connsiteY5" fmla="*/ 1211831 h 1226493"/>
              <a:gd name="connsiteX6" fmla="*/ 2278521 w 2644279"/>
              <a:gd name="connsiteY6" fmla="*/ 1211829 h 1226493"/>
              <a:gd name="connsiteX7" fmla="*/ 2644279 w 2644279"/>
              <a:gd name="connsiteY7" fmla="*/ 1211829 h 1226493"/>
              <a:gd name="connsiteX0" fmla="*/ 0 w 2644279"/>
              <a:gd name="connsiteY0" fmla="*/ 0 h 1220677"/>
              <a:gd name="connsiteX1" fmla="*/ 319177 w 2644279"/>
              <a:gd name="connsiteY1" fmla="*/ 491706 h 1220677"/>
              <a:gd name="connsiteX2" fmla="*/ 616563 w 2644279"/>
              <a:gd name="connsiteY2" fmla="*/ 836477 h 1220677"/>
              <a:gd name="connsiteX3" fmla="*/ 983411 w 2644279"/>
              <a:gd name="connsiteY3" fmla="*/ 1112808 h 1220677"/>
              <a:gd name="connsiteX4" fmla="*/ 1319841 w 2644279"/>
              <a:gd name="connsiteY4" fmla="*/ 1216325 h 1220677"/>
              <a:gd name="connsiteX5" fmla="*/ 1769641 w 2644279"/>
              <a:gd name="connsiteY5" fmla="*/ 1211831 h 1220677"/>
              <a:gd name="connsiteX6" fmla="*/ 2278521 w 2644279"/>
              <a:gd name="connsiteY6" fmla="*/ 1211829 h 1220677"/>
              <a:gd name="connsiteX7" fmla="*/ 2644279 w 2644279"/>
              <a:gd name="connsiteY7" fmla="*/ 1211829 h 1220677"/>
              <a:gd name="connsiteX0" fmla="*/ 0 w 2644279"/>
              <a:gd name="connsiteY0" fmla="*/ 0 h 1226493"/>
              <a:gd name="connsiteX1" fmla="*/ 319177 w 2644279"/>
              <a:gd name="connsiteY1" fmla="*/ 491706 h 1226493"/>
              <a:gd name="connsiteX2" fmla="*/ 616563 w 2644279"/>
              <a:gd name="connsiteY2" fmla="*/ 836477 h 1226493"/>
              <a:gd name="connsiteX3" fmla="*/ 983411 w 2644279"/>
              <a:gd name="connsiteY3" fmla="*/ 1112808 h 1226493"/>
              <a:gd name="connsiteX4" fmla="*/ 1319841 w 2644279"/>
              <a:gd name="connsiteY4" fmla="*/ 1216325 h 1226493"/>
              <a:gd name="connsiteX5" fmla="*/ 1769641 w 2644279"/>
              <a:gd name="connsiteY5" fmla="*/ 1211831 h 1226493"/>
              <a:gd name="connsiteX6" fmla="*/ 2278521 w 2644279"/>
              <a:gd name="connsiteY6" fmla="*/ 1211829 h 1226493"/>
              <a:gd name="connsiteX7" fmla="*/ 2644279 w 2644279"/>
              <a:gd name="connsiteY7" fmla="*/ 1211829 h 1226493"/>
              <a:gd name="connsiteX0" fmla="*/ 0 w 2644279"/>
              <a:gd name="connsiteY0" fmla="*/ 0 h 1220677"/>
              <a:gd name="connsiteX1" fmla="*/ 319177 w 2644279"/>
              <a:gd name="connsiteY1" fmla="*/ 491706 h 1220677"/>
              <a:gd name="connsiteX2" fmla="*/ 616563 w 2644279"/>
              <a:gd name="connsiteY2" fmla="*/ 836477 h 1220677"/>
              <a:gd name="connsiteX3" fmla="*/ 983411 w 2644279"/>
              <a:gd name="connsiteY3" fmla="*/ 1112808 h 1220677"/>
              <a:gd name="connsiteX4" fmla="*/ 1319841 w 2644279"/>
              <a:gd name="connsiteY4" fmla="*/ 1216325 h 1220677"/>
              <a:gd name="connsiteX5" fmla="*/ 1769641 w 2644279"/>
              <a:gd name="connsiteY5" fmla="*/ 1211831 h 1220677"/>
              <a:gd name="connsiteX6" fmla="*/ 2278521 w 2644279"/>
              <a:gd name="connsiteY6" fmla="*/ 1211829 h 1220677"/>
              <a:gd name="connsiteX7" fmla="*/ 2644279 w 2644279"/>
              <a:gd name="connsiteY7" fmla="*/ 1211829 h 1220677"/>
              <a:gd name="connsiteX0" fmla="*/ 0 w 2644279"/>
              <a:gd name="connsiteY0" fmla="*/ 0 h 1226493"/>
              <a:gd name="connsiteX1" fmla="*/ 319177 w 2644279"/>
              <a:gd name="connsiteY1" fmla="*/ 491706 h 1226493"/>
              <a:gd name="connsiteX2" fmla="*/ 616563 w 2644279"/>
              <a:gd name="connsiteY2" fmla="*/ 836477 h 1226493"/>
              <a:gd name="connsiteX3" fmla="*/ 983411 w 2644279"/>
              <a:gd name="connsiteY3" fmla="*/ 1112808 h 1226493"/>
              <a:gd name="connsiteX4" fmla="*/ 1319841 w 2644279"/>
              <a:gd name="connsiteY4" fmla="*/ 1216325 h 1226493"/>
              <a:gd name="connsiteX5" fmla="*/ 1769641 w 2644279"/>
              <a:gd name="connsiteY5" fmla="*/ 1211831 h 1226493"/>
              <a:gd name="connsiteX6" fmla="*/ 2278521 w 2644279"/>
              <a:gd name="connsiteY6" fmla="*/ 1211829 h 1226493"/>
              <a:gd name="connsiteX7" fmla="*/ 2644279 w 2644279"/>
              <a:gd name="connsiteY7" fmla="*/ 1211829 h 1226493"/>
              <a:gd name="connsiteX0" fmla="*/ 0 w 2644279"/>
              <a:gd name="connsiteY0" fmla="*/ 0 h 1222651"/>
              <a:gd name="connsiteX1" fmla="*/ 319177 w 2644279"/>
              <a:gd name="connsiteY1" fmla="*/ 491706 h 1222651"/>
              <a:gd name="connsiteX2" fmla="*/ 616563 w 2644279"/>
              <a:gd name="connsiteY2" fmla="*/ 836477 h 1222651"/>
              <a:gd name="connsiteX3" fmla="*/ 983411 w 2644279"/>
              <a:gd name="connsiteY3" fmla="*/ 1112808 h 1222651"/>
              <a:gd name="connsiteX4" fmla="*/ 1319841 w 2644279"/>
              <a:gd name="connsiteY4" fmla="*/ 1216325 h 1222651"/>
              <a:gd name="connsiteX5" fmla="*/ 1769641 w 2644279"/>
              <a:gd name="connsiteY5" fmla="*/ 1211831 h 1222651"/>
              <a:gd name="connsiteX6" fmla="*/ 2278521 w 2644279"/>
              <a:gd name="connsiteY6" fmla="*/ 1211829 h 1222651"/>
              <a:gd name="connsiteX7" fmla="*/ 2644279 w 2644279"/>
              <a:gd name="connsiteY7" fmla="*/ 1211829 h 1222651"/>
              <a:gd name="connsiteX0" fmla="*/ 0 w 2644279"/>
              <a:gd name="connsiteY0" fmla="*/ 0 h 1213853"/>
              <a:gd name="connsiteX1" fmla="*/ 319177 w 2644279"/>
              <a:gd name="connsiteY1" fmla="*/ 491706 h 1213853"/>
              <a:gd name="connsiteX2" fmla="*/ 616563 w 2644279"/>
              <a:gd name="connsiteY2" fmla="*/ 836477 h 1213853"/>
              <a:gd name="connsiteX3" fmla="*/ 983411 w 2644279"/>
              <a:gd name="connsiteY3" fmla="*/ 1112808 h 1213853"/>
              <a:gd name="connsiteX4" fmla="*/ 1319842 w 2644279"/>
              <a:gd name="connsiteY4" fmla="*/ 1184519 h 1213853"/>
              <a:gd name="connsiteX5" fmla="*/ 1769641 w 2644279"/>
              <a:gd name="connsiteY5" fmla="*/ 1211831 h 1213853"/>
              <a:gd name="connsiteX6" fmla="*/ 2278521 w 2644279"/>
              <a:gd name="connsiteY6" fmla="*/ 1211829 h 1213853"/>
              <a:gd name="connsiteX7" fmla="*/ 2644279 w 2644279"/>
              <a:gd name="connsiteY7" fmla="*/ 1211829 h 1213853"/>
              <a:gd name="connsiteX0" fmla="*/ 0 w 2644279"/>
              <a:gd name="connsiteY0" fmla="*/ 0 h 1213853"/>
              <a:gd name="connsiteX1" fmla="*/ 319177 w 2644279"/>
              <a:gd name="connsiteY1" fmla="*/ 491706 h 1213853"/>
              <a:gd name="connsiteX2" fmla="*/ 616563 w 2644279"/>
              <a:gd name="connsiteY2" fmla="*/ 836477 h 1213853"/>
              <a:gd name="connsiteX3" fmla="*/ 983411 w 2644279"/>
              <a:gd name="connsiteY3" fmla="*/ 1112808 h 1213853"/>
              <a:gd name="connsiteX4" fmla="*/ 1319842 w 2644279"/>
              <a:gd name="connsiteY4" fmla="*/ 1184519 h 1213853"/>
              <a:gd name="connsiteX5" fmla="*/ 1769641 w 2644279"/>
              <a:gd name="connsiteY5" fmla="*/ 1211831 h 1213853"/>
              <a:gd name="connsiteX6" fmla="*/ 2278521 w 2644279"/>
              <a:gd name="connsiteY6" fmla="*/ 1211829 h 1213853"/>
              <a:gd name="connsiteX7" fmla="*/ 2644279 w 2644279"/>
              <a:gd name="connsiteY7" fmla="*/ 1211829 h 1213853"/>
              <a:gd name="connsiteX0" fmla="*/ 0 w 2644279"/>
              <a:gd name="connsiteY0" fmla="*/ 0 h 1213853"/>
              <a:gd name="connsiteX1" fmla="*/ 319177 w 2644279"/>
              <a:gd name="connsiteY1" fmla="*/ 491706 h 1213853"/>
              <a:gd name="connsiteX2" fmla="*/ 616563 w 2644279"/>
              <a:gd name="connsiteY2" fmla="*/ 836477 h 1213853"/>
              <a:gd name="connsiteX3" fmla="*/ 983411 w 2644279"/>
              <a:gd name="connsiteY3" fmla="*/ 1112808 h 1213853"/>
              <a:gd name="connsiteX4" fmla="*/ 1319842 w 2644279"/>
              <a:gd name="connsiteY4" fmla="*/ 1184519 h 1213853"/>
              <a:gd name="connsiteX5" fmla="*/ 1769641 w 2644279"/>
              <a:gd name="connsiteY5" fmla="*/ 1211831 h 1213853"/>
              <a:gd name="connsiteX6" fmla="*/ 2278521 w 2644279"/>
              <a:gd name="connsiteY6" fmla="*/ 1211829 h 1213853"/>
              <a:gd name="connsiteX7" fmla="*/ 2644279 w 2644279"/>
              <a:gd name="connsiteY7" fmla="*/ 1211829 h 1213853"/>
              <a:gd name="connsiteX0" fmla="*/ 0 w 2644279"/>
              <a:gd name="connsiteY0" fmla="*/ 0 h 1213853"/>
              <a:gd name="connsiteX1" fmla="*/ 319177 w 2644279"/>
              <a:gd name="connsiteY1" fmla="*/ 491706 h 1213853"/>
              <a:gd name="connsiteX2" fmla="*/ 616563 w 2644279"/>
              <a:gd name="connsiteY2" fmla="*/ 836477 h 1213853"/>
              <a:gd name="connsiteX3" fmla="*/ 983411 w 2644279"/>
              <a:gd name="connsiteY3" fmla="*/ 1112808 h 1213853"/>
              <a:gd name="connsiteX4" fmla="*/ 1319842 w 2644279"/>
              <a:gd name="connsiteY4" fmla="*/ 1184519 h 1213853"/>
              <a:gd name="connsiteX5" fmla="*/ 1769641 w 2644279"/>
              <a:gd name="connsiteY5" fmla="*/ 1211831 h 1213853"/>
              <a:gd name="connsiteX6" fmla="*/ 2278521 w 2644279"/>
              <a:gd name="connsiteY6" fmla="*/ 1211829 h 1213853"/>
              <a:gd name="connsiteX7" fmla="*/ 2644279 w 2644279"/>
              <a:gd name="connsiteY7" fmla="*/ 1211829 h 1213853"/>
              <a:gd name="connsiteX0" fmla="*/ 0 w 2644279"/>
              <a:gd name="connsiteY0" fmla="*/ 0 h 1213853"/>
              <a:gd name="connsiteX1" fmla="*/ 319177 w 2644279"/>
              <a:gd name="connsiteY1" fmla="*/ 491706 h 1213853"/>
              <a:gd name="connsiteX2" fmla="*/ 616563 w 2644279"/>
              <a:gd name="connsiteY2" fmla="*/ 836477 h 1213853"/>
              <a:gd name="connsiteX3" fmla="*/ 967508 w 2644279"/>
              <a:gd name="connsiteY3" fmla="*/ 1081001 h 1213853"/>
              <a:gd name="connsiteX4" fmla="*/ 1319842 w 2644279"/>
              <a:gd name="connsiteY4" fmla="*/ 1184519 h 1213853"/>
              <a:gd name="connsiteX5" fmla="*/ 1769641 w 2644279"/>
              <a:gd name="connsiteY5" fmla="*/ 1211831 h 1213853"/>
              <a:gd name="connsiteX6" fmla="*/ 2278521 w 2644279"/>
              <a:gd name="connsiteY6" fmla="*/ 1211829 h 1213853"/>
              <a:gd name="connsiteX7" fmla="*/ 2644279 w 2644279"/>
              <a:gd name="connsiteY7" fmla="*/ 1211829 h 1213853"/>
              <a:gd name="connsiteX0" fmla="*/ 0 w 2644279"/>
              <a:gd name="connsiteY0" fmla="*/ 0 h 1213853"/>
              <a:gd name="connsiteX1" fmla="*/ 319177 w 2644279"/>
              <a:gd name="connsiteY1" fmla="*/ 491706 h 1213853"/>
              <a:gd name="connsiteX2" fmla="*/ 616563 w 2644279"/>
              <a:gd name="connsiteY2" fmla="*/ 836477 h 1213853"/>
              <a:gd name="connsiteX3" fmla="*/ 967508 w 2644279"/>
              <a:gd name="connsiteY3" fmla="*/ 1081001 h 1213853"/>
              <a:gd name="connsiteX4" fmla="*/ 1319842 w 2644279"/>
              <a:gd name="connsiteY4" fmla="*/ 1184519 h 1213853"/>
              <a:gd name="connsiteX5" fmla="*/ 1769641 w 2644279"/>
              <a:gd name="connsiteY5" fmla="*/ 1211831 h 1213853"/>
              <a:gd name="connsiteX6" fmla="*/ 2278521 w 2644279"/>
              <a:gd name="connsiteY6" fmla="*/ 1211829 h 1213853"/>
              <a:gd name="connsiteX7" fmla="*/ 2644279 w 2644279"/>
              <a:gd name="connsiteY7" fmla="*/ 1211829 h 121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4279" h="1213853">
                <a:moveTo>
                  <a:pt x="0" y="0"/>
                </a:moveTo>
                <a:cubicBezTo>
                  <a:pt x="104235" y="171090"/>
                  <a:pt x="216417" y="352293"/>
                  <a:pt x="319177" y="491706"/>
                </a:cubicBezTo>
                <a:cubicBezTo>
                  <a:pt x="421938" y="631119"/>
                  <a:pt x="508508" y="738261"/>
                  <a:pt x="616563" y="836477"/>
                </a:cubicBezTo>
                <a:cubicBezTo>
                  <a:pt x="724618" y="934693"/>
                  <a:pt x="834392" y="1022993"/>
                  <a:pt x="967508" y="1081001"/>
                </a:cubicBezTo>
                <a:cubicBezTo>
                  <a:pt x="1100624" y="1139009"/>
                  <a:pt x="1186153" y="1162714"/>
                  <a:pt x="1319842" y="1184519"/>
                </a:cubicBezTo>
                <a:cubicBezTo>
                  <a:pt x="1453531" y="1206324"/>
                  <a:pt x="1609861" y="1207279"/>
                  <a:pt x="1769641" y="1211831"/>
                </a:cubicBezTo>
                <a:cubicBezTo>
                  <a:pt x="1929421" y="1216383"/>
                  <a:pt x="2108894" y="1211830"/>
                  <a:pt x="2278521" y="1211829"/>
                </a:cubicBezTo>
                <a:lnTo>
                  <a:pt x="2644279" y="1211829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390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25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6</cp:revision>
  <dcterms:created xsi:type="dcterms:W3CDTF">2014-06-11T16:13:32Z</dcterms:created>
  <dcterms:modified xsi:type="dcterms:W3CDTF">2014-09-27T21:31:16Z</dcterms:modified>
</cp:coreProperties>
</file>