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7021513"/>
  <p:notesSz cx="6858000" cy="9144000"/>
  <p:defaultTextStyle>
    <a:defPPr>
      <a:defRPr lang="en-US"/>
    </a:defPPr>
    <a:lvl1pPr marL="0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618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237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7855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473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091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5709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8328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0946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0" y="-102"/>
      </p:cViewPr>
      <p:guideLst>
        <p:guide orient="horz" pos="2212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8" y="2181229"/>
            <a:ext cx="7957265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8" y="3978866"/>
            <a:ext cx="6553043" cy="17943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5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1" y="281197"/>
            <a:ext cx="2106336" cy="5991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7" y="281197"/>
            <a:ext cx="6162981" cy="59910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9" y="4511983"/>
            <a:ext cx="7957265" cy="139455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9" y="2976020"/>
            <a:ext cx="7957265" cy="153595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26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78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4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0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57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8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09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638362"/>
            <a:ext cx="4134657" cy="4633875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3" y="1638362"/>
            <a:ext cx="4134657" cy="4633875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571721"/>
            <a:ext cx="4136284" cy="65501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2618" indent="0">
              <a:buNone/>
              <a:defRPr sz="1700" b="1"/>
            </a:lvl2pPr>
            <a:lvl3pPr marL="765237" indent="0">
              <a:buNone/>
              <a:defRPr sz="1500" b="1"/>
            </a:lvl3pPr>
            <a:lvl4pPr marL="1147855" indent="0">
              <a:buNone/>
              <a:defRPr sz="1300" b="1"/>
            </a:lvl4pPr>
            <a:lvl5pPr marL="1530473" indent="0">
              <a:buNone/>
              <a:defRPr sz="1300" b="1"/>
            </a:lvl5pPr>
            <a:lvl6pPr marL="1913091" indent="0">
              <a:buNone/>
              <a:defRPr sz="1300" b="1"/>
            </a:lvl6pPr>
            <a:lvl7pPr marL="2295709" indent="0">
              <a:buNone/>
              <a:defRPr sz="1300" b="1"/>
            </a:lvl7pPr>
            <a:lvl8pPr marL="2678328" indent="0">
              <a:buNone/>
              <a:defRPr sz="1300" b="1"/>
            </a:lvl8pPr>
            <a:lvl9pPr marL="30609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226732"/>
            <a:ext cx="4136284" cy="404549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12" y="1571721"/>
            <a:ext cx="4137909" cy="65501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2618" indent="0">
              <a:buNone/>
              <a:defRPr sz="1700" b="1"/>
            </a:lvl2pPr>
            <a:lvl3pPr marL="765237" indent="0">
              <a:buNone/>
              <a:defRPr sz="1500" b="1"/>
            </a:lvl3pPr>
            <a:lvl4pPr marL="1147855" indent="0">
              <a:buNone/>
              <a:defRPr sz="1300" b="1"/>
            </a:lvl4pPr>
            <a:lvl5pPr marL="1530473" indent="0">
              <a:buNone/>
              <a:defRPr sz="1300" b="1"/>
            </a:lvl5pPr>
            <a:lvl6pPr marL="1913091" indent="0">
              <a:buNone/>
              <a:defRPr sz="1300" b="1"/>
            </a:lvl6pPr>
            <a:lvl7pPr marL="2295709" indent="0">
              <a:buNone/>
              <a:defRPr sz="1300" b="1"/>
            </a:lvl7pPr>
            <a:lvl8pPr marL="2678328" indent="0">
              <a:buNone/>
              <a:defRPr sz="1300" b="1"/>
            </a:lvl8pPr>
            <a:lvl9pPr marL="30609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2" y="2226732"/>
            <a:ext cx="4137909" cy="404549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9" y="279562"/>
            <a:ext cx="3079864" cy="118975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90" y="279563"/>
            <a:ext cx="5233333" cy="599266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9" y="1469318"/>
            <a:ext cx="3079864" cy="4802910"/>
          </a:xfrm>
        </p:spPr>
        <p:txBody>
          <a:bodyPr/>
          <a:lstStyle>
            <a:lvl1pPr marL="0" indent="0">
              <a:buNone/>
              <a:defRPr sz="1200"/>
            </a:lvl1pPr>
            <a:lvl2pPr marL="382618" indent="0">
              <a:buNone/>
              <a:defRPr sz="900"/>
            </a:lvl2pPr>
            <a:lvl3pPr marL="765237" indent="0">
              <a:buNone/>
              <a:defRPr sz="800"/>
            </a:lvl3pPr>
            <a:lvl4pPr marL="1147855" indent="0">
              <a:buNone/>
              <a:defRPr sz="700"/>
            </a:lvl4pPr>
            <a:lvl5pPr marL="1530473" indent="0">
              <a:buNone/>
              <a:defRPr sz="700"/>
            </a:lvl5pPr>
            <a:lvl6pPr marL="1913091" indent="0">
              <a:buNone/>
              <a:defRPr sz="700"/>
            </a:lvl6pPr>
            <a:lvl7pPr marL="2295709" indent="0">
              <a:buNone/>
              <a:defRPr sz="700"/>
            </a:lvl7pPr>
            <a:lvl8pPr marL="2678328" indent="0">
              <a:buNone/>
              <a:defRPr sz="700"/>
            </a:lvl8pPr>
            <a:lvl9pPr marL="30609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22" y="4915068"/>
            <a:ext cx="5616893" cy="5802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22" y="627389"/>
            <a:ext cx="5616893" cy="4212908"/>
          </a:xfrm>
        </p:spPr>
        <p:txBody>
          <a:bodyPr/>
          <a:lstStyle>
            <a:lvl1pPr marL="0" indent="0">
              <a:buNone/>
              <a:defRPr sz="2700"/>
            </a:lvl1pPr>
            <a:lvl2pPr marL="382618" indent="0">
              <a:buNone/>
              <a:defRPr sz="2300"/>
            </a:lvl2pPr>
            <a:lvl3pPr marL="765237" indent="0">
              <a:buNone/>
              <a:defRPr sz="2100"/>
            </a:lvl3pPr>
            <a:lvl4pPr marL="1147855" indent="0">
              <a:buNone/>
              <a:defRPr sz="1700"/>
            </a:lvl4pPr>
            <a:lvl5pPr marL="1530473" indent="0">
              <a:buNone/>
              <a:defRPr sz="1700"/>
            </a:lvl5pPr>
            <a:lvl6pPr marL="1913091" indent="0">
              <a:buNone/>
              <a:defRPr sz="1700"/>
            </a:lvl6pPr>
            <a:lvl7pPr marL="2295709" indent="0">
              <a:buNone/>
              <a:defRPr sz="1700"/>
            </a:lvl7pPr>
            <a:lvl8pPr marL="2678328" indent="0">
              <a:buNone/>
              <a:defRPr sz="1700"/>
            </a:lvl8pPr>
            <a:lvl9pPr marL="3060946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22" y="5495319"/>
            <a:ext cx="5616893" cy="824052"/>
          </a:xfrm>
        </p:spPr>
        <p:txBody>
          <a:bodyPr/>
          <a:lstStyle>
            <a:lvl1pPr marL="0" indent="0">
              <a:buNone/>
              <a:defRPr sz="1200"/>
            </a:lvl1pPr>
            <a:lvl2pPr marL="382618" indent="0">
              <a:buNone/>
              <a:defRPr sz="900"/>
            </a:lvl2pPr>
            <a:lvl3pPr marL="765237" indent="0">
              <a:buNone/>
              <a:defRPr sz="800"/>
            </a:lvl3pPr>
            <a:lvl4pPr marL="1147855" indent="0">
              <a:buNone/>
              <a:defRPr sz="700"/>
            </a:lvl4pPr>
            <a:lvl5pPr marL="1530473" indent="0">
              <a:buNone/>
              <a:defRPr sz="700"/>
            </a:lvl5pPr>
            <a:lvl6pPr marL="1913091" indent="0">
              <a:buNone/>
              <a:defRPr sz="700"/>
            </a:lvl6pPr>
            <a:lvl7pPr marL="2295709" indent="0">
              <a:buNone/>
              <a:defRPr sz="700"/>
            </a:lvl7pPr>
            <a:lvl8pPr marL="2678328" indent="0">
              <a:buNone/>
              <a:defRPr sz="700"/>
            </a:lvl8pPr>
            <a:lvl9pPr marL="30609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1" y="281195"/>
            <a:ext cx="8425339" cy="1170254"/>
          </a:xfrm>
          <a:prstGeom prst="rect">
            <a:avLst/>
          </a:prstGeom>
        </p:spPr>
        <p:txBody>
          <a:bodyPr vert="horz" lIns="76523" tIns="38262" rIns="76523" bIns="382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81" y="1638362"/>
            <a:ext cx="8425339" cy="4633875"/>
          </a:xfrm>
          <a:prstGeom prst="rect">
            <a:avLst/>
          </a:prstGeom>
        </p:spPr>
        <p:txBody>
          <a:bodyPr vert="horz" lIns="76523" tIns="38262" rIns="76523" bIns="382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8" y="6507913"/>
            <a:ext cx="2184348" cy="373832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247-60B9-4D54-BD6B-C1C3EA51958A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14" y="6507913"/>
            <a:ext cx="2964471" cy="373832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70" y="6507913"/>
            <a:ext cx="2184348" cy="373832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5237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964" indent="-286964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55" indent="-239136" algn="l" defTabSz="7652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546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164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1782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401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019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637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255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618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237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855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473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091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5709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328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946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/>
          <p:cNvSpPr txBox="1"/>
          <p:nvPr/>
        </p:nvSpPr>
        <p:spPr>
          <a:xfrm>
            <a:off x="35496" y="503783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395536" y="868816"/>
            <a:ext cx="4294354" cy="2173308"/>
            <a:chOff x="395536" y="740354"/>
            <a:chExt cx="4294354" cy="2173308"/>
          </a:xfrm>
        </p:grpSpPr>
        <p:sp>
          <p:nvSpPr>
            <p:cNvPr id="264" name="Oval 263"/>
            <p:cNvSpPr/>
            <p:nvPr/>
          </p:nvSpPr>
          <p:spPr>
            <a:xfrm>
              <a:off x="1475656" y="1336239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3900" h="723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395536" y="2128327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3969810" y="2049471"/>
              <a:ext cx="7200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z</a:t>
              </a:r>
              <a:endParaRPr lang="en-GB" sz="2500" dirty="0"/>
            </a:p>
          </p:txBody>
        </p:sp>
        <p:cxnSp>
          <p:nvCxnSpPr>
            <p:cNvPr id="267" name="Straight Connector 266"/>
            <p:cNvCxnSpPr/>
            <p:nvPr/>
          </p:nvCxnSpPr>
          <p:spPr>
            <a:xfrm flipV="1">
              <a:off x="2182593" y="1147311"/>
              <a:ext cx="1224216" cy="981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2470545" y="1741773"/>
              <a:ext cx="86409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θ</a:t>
              </a:r>
              <a:endParaRPr lang="en-GB" sz="25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403648" y="2436608"/>
              <a:ext cx="5040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 smtClean="0"/>
                <a:t>d</a:t>
              </a:r>
              <a:endParaRPr lang="en-GB" sz="2500" baseline="-25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763688" y="2220584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/>
                <a:t>m</a:t>
              </a:r>
            </a:p>
          </p:txBody>
        </p:sp>
        <p:cxnSp>
          <p:nvCxnSpPr>
            <p:cNvPr id="271" name="Straight Arrow Connector 270"/>
            <p:cNvCxnSpPr/>
            <p:nvPr/>
          </p:nvCxnSpPr>
          <p:spPr>
            <a:xfrm>
              <a:off x="1472148" y="1192223"/>
              <a:ext cx="14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2009104" y="740354"/>
              <a:ext cx="373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d</a:t>
              </a:r>
              <a:endParaRPr lang="en-GB" sz="2500" dirty="0"/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539552" y="1808357"/>
              <a:ext cx="720080" cy="1759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83568" y="1444465"/>
              <a:ext cx="47458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i="1" dirty="0" smtClean="0">
                  <a:solidFill>
                    <a:srgbClr val="C00000"/>
                  </a:solidFill>
                </a:rPr>
                <a:t>E</a:t>
              </a:r>
              <a:endParaRPr lang="en-GB" sz="25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47864" y="855907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r</a:t>
              </a:r>
              <a:endParaRPr lang="en-GB" sz="2500" dirty="0"/>
            </a:p>
          </p:txBody>
        </p:sp>
      </p:grpSp>
      <p:pic>
        <p:nvPicPr>
          <p:cNvPr id="276" name="Picture 2" descr="C:\Users\Wendy\Documents\wwn20\Thesis\Chapter3\Figures\Ag_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41" y="-144289"/>
            <a:ext cx="5185576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" name="Group 276"/>
          <p:cNvGrpSpPr/>
          <p:nvPr/>
        </p:nvGrpSpPr>
        <p:grpSpPr>
          <a:xfrm>
            <a:off x="115294" y="4696048"/>
            <a:ext cx="6089975" cy="2028397"/>
            <a:chOff x="115294" y="4590762"/>
            <a:chExt cx="6089975" cy="2028397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1304876" y="5707326"/>
              <a:ext cx="4900393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Freeform 278"/>
            <p:cNvSpPr>
              <a:spLocks noChangeAspect="1"/>
            </p:cNvSpPr>
            <p:nvPr/>
          </p:nvSpPr>
          <p:spPr>
            <a:xfrm flipV="1">
              <a:off x="2038577" y="4788344"/>
              <a:ext cx="3758235" cy="1784371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  <a:gd name="connsiteX0" fmla="*/ 1 w 3251607"/>
                <a:gd name="connsiteY0" fmla="*/ 378043 h 725515"/>
                <a:gd name="connsiteX1" fmla="*/ 362103 w 3251607"/>
                <a:gd name="connsiteY1" fmla="*/ 714543 h 725515"/>
                <a:gd name="connsiteX2" fmla="*/ 727863 w 3251607"/>
                <a:gd name="connsiteY2" fmla="*/ 4968 h 725515"/>
                <a:gd name="connsiteX3" fmla="*/ 1089965 w 3251607"/>
                <a:gd name="connsiteY3" fmla="*/ 725515 h 725515"/>
                <a:gd name="connsiteX4" fmla="*/ 1444752 w 3251607"/>
                <a:gd name="connsiteY4" fmla="*/ 4968 h 725515"/>
                <a:gd name="connsiteX5" fmla="*/ 1806855 w 3251607"/>
                <a:gd name="connsiteY5" fmla="*/ 725515 h 725515"/>
                <a:gd name="connsiteX6" fmla="*/ 2161642 w 3251607"/>
                <a:gd name="connsiteY6" fmla="*/ 4968 h 725515"/>
                <a:gd name="connsiteX7" fmla="*/ 2531059 w 3251607"/>
                <a:gd name="connsiteY7" fmla="*/ 410962 h 725515"/>
                <a:gd name="connsiteX8" fmla="*/ 3251607 w 3251607"/>
                <a:gd name="connsiteY8" fmla="*/ 487771 h 725515"/>
                <a:gd name="connsiteX0" fmla="*/ 0 w 2889504"/>
                <a:gd name="connsiteY0" fmla="*/ 714543 h 725515"/>
                <a:gd name="connsiteX1" fmla="*/ 365760 w 2889504"/>
                <a:gd name="connsiteY1" fmla="*/ 4968 h 725515"/>
                <a:gd name="connsiteX2" fmla="*/ 727862 w 2889504"/>
                <a:gd name="connsiteY2" fmla="*/ 725515 h 725515"/>
                <a:gd name="connsiteX3" fmla="*/ 1082649 w 2889504"/>
                <a:gd name="connsiteY3" fmla="*/ 4968 h 725515"/>
                <a:gd name="connsiteX4" fmla="*/ 1444752 w 2889504"/>
                <a:gd name="connsiteY4" fmla="*/ 725515 h 725515"/>
                <a:gd name="connsiteX5" fmla="*/ 1799539 w 2889504"/>
                <a:gd name="connsiteY5" fmla="*/ 4968 h 725515"/>
                <a:gd name="connsiteX6" fmla="*/ 2168956 w 2889504"/>
                <a:gd name="connsiteY6" fmla="*/ 410962 h 725515"/>
                <a:gd name="connsiteX7" fmla="*/ 2889504 w 2889504"/>
                <a:gd name="connsiteY7" fmla="*/ 487771 h 725515"/>
                <a:gd name="connsiteX0" fmla="*/ 0 w 2523744"/>
                <a:gd name="connsiteY0" fmla="*/ 4968 h 725515"/>
                <a:gd name="connsiteX1" fmla="*/ 362102 w 2523744"/>
                <a:gd name="connsiteY1" fmla="*/ 725515 h 725515"/>
                <a:gd name="connsiteX2" fmla="*/ 716889 w 2523744"/>
                <a:gd name="connsiteY2" fmla="*/ 4968 h 725515"/>
                <a:gd name="connsiteX3" fmla="*/ 1078992 w 2523744"/>
                <a:gd name="connsiteY3" fmla="*/ 725515 h 725515"/>
                <a:gd name="connsiteX4" fmla="*/ 1433779 w 2523744"/>
                <a:gd name="connsiteY4" fmla="*/ 4968 h 725515"/>
                <a:gd name="connsiteX5" fmla="*/ 1803196 w 2523744"/>
                <a:gd name="connsiteY5" fmla="*/ 410962 h 725515"/>
                <a:gd name="connsiteX6" fmla="*/ 2523744 w 2523744"/>
                <a:gd name="connsiteY6" fmla="*/ 487771 h 725515"/>
                <a:gd name="connsiteX0" fmla="*/ 0 w 1803196"/>
                <a:gd name="connsiteY0" fmla="*/ 4968 h 725515"/>
                <a:gd name="connsiteX1" fmla="*/ 362102 w 1803196"/>
                <a:gd name="connsiteY1" fmla="*/ 725515 h 725515"/>
                <a:gd name="connsiteX2" fmla="*/ 716889 w 1803196"/>
                <a:gd name="connsiteY2" fmla="*/ 4968 h 725515"/>
                <a:gd name="connsiteX3" fmla="*/ 1078992 w 1803196"/>
                <a:gd name="connsiteY3" fmla="*/ 725515 h 725515"/>
                <a:gd name="connsiteX4" fmla="*/ 1433779 w 1803196"/>
                <a:gd name="connsiteY4" fmla="*/ 4968 h 725515"/>
                <a:gd name="connsiteX5" fmla="*/ 1803196 w 1803196"/>
                <a:gd name="connsiteY5" fmla="*/ 410962 h 725515"/>
                <a:gd name="connsiteX0" fmla="*/ 0 w 1433779"/>
                <a:gd name="connsiteY0" fmla="*/ 0 h 720547"/>
                <a:gd name="connsiteX1" fmla="*/ 362102 w 1433779"/>
                <a:gd name="connsiteY1" fmla="*/ 720547 h 720547"/>
                <a:gd name="connsiteX2" fmla="*/ 716889 w 1433779"/>
                <a:gd name="connsiteY2" fmla="*/ 0 h 720547"/>
                <a:gd name="connsiteX3" fmla="*/ 1078992 w 1433779"/>
                <a:gd name="connsiteY3" fmla="*/ 720547 h 720547"/>
                <a:gd name="connsiteX4" fmla="*/ 1433779 w 1433779"/>
                <a:gd name="connsiteY4" fmla="*/ 0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965500"/>
                <a:gd name="connsiteY0" fmla="*/ 277042 h 724327"/>
                <a:gd name="connsiteX1" fmla="*/ 248610 w 965500"/>
                <a:gd name="connsiteY1" fmla="*/ 720547 h 724327"/>
                <a:gd name="connsiteX2" fmla="*/ 603397 w 965500"/>
                <a:gd name="connsiteY2" fmla="*/ 0 h 724327"/>
                <a:gd name="connsiteX3" fmla="*/ 965500 w 965500"/>
                <a:gd name="connsiteY3" fmla="*/ 720547 h 724327"/>
                <a:gd name="connsiteX0" fmla="*/ 0 w 965500"/>
                <a:gd name="connsiteY0" fmla="*/ 277042 h 724747"/>
                <a:gd name="connsiteX1" fmla="*/ 248610 w 965500"/>
                <a:gd name="connsiteY1" fmla="*/ 720547 h 724747"/>
                <a:gd name="connsiteX2" fmla="*/ 603397 w 965500"/>
                <a:gd name="connsiteY2" fmla="*/ 0 h 724747"/>
                <a:gd name="connsiteX3" fmla="*/ 965500 w 965500"/>
                <a:gd name="connsiteY3" fmla="*/ 720547 h 724747"/>
                <a:gd name="connsiteX0" fmla="*/ 19 w 965519"/>
                <a:gd name="connsiteY0" fmla="*/ 277042 h 726172"/>
                <a:gd name="connsiteX1" fmla="*/ 31471 w 965519"/>
                <a:gd name="connsiteY1" fmla="*/ 332209 h 726172"/>
                <a:gd name="connsiteX2" fmla="*/ 248629 w 965519"/>
                <a:gd name="connsiteY2" fmla="*/ 720547 h 726172"/>
                <a:gd name="connsiteX3" fmla="*/ 603416 w 965519"/>
                <a:gd name="connsiteY3" fmla="*/ 0 h 726172"/>
                <a:gd name="connsiteX4" fmla="*/ 965519 w 965519"/>
                <a:gd name="connsiteY4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9485 h 733448"/>
                <a:gd name="connsiteX1" fmla="*/ 217158 w 934048"/>
                <a:gd name="connsiteY1" fmla="*/ 727823 h 733448"/>
                <a:gd name="connsiteX2" fmla="*/ 571945 w 934048"/>
                <a:gd name="connsiteY2" fmla="*/ 7276 h 733448"/>
                <a:gd name="connsiteX3" fmla="*/ 750792 w 934048"/>
                <a:gd name="connsiteY3" fmla="*/ 377511 h 733448"/>
                <a:gd name="connsiteX4" fmla="*/ 934048 w 934048"/>
                <a:gd name="connsiteY4" fmla="*/ 727823 h 733448"/>
                <a:gd name="connsiteX0" fmla="*/ 0 w 750792"/>
                <a:gd name="connsiteY0" fmla="*/ 339485 h 733448"/>
                <a:gd name="connsiteX1" fmla="*/ 217158 w 750792"/>
                <a:gd name="connsiteY1" fmla="*/ 727823 h 733448"/>
                <a:gd name="connsiteX2" fmla="*/ 571945 w 750792"/>
                <a:gd name="connsiteY2" fmla="*/ 7276 h 733448"/>
                <a:gd name="connsiteX3" fmla="*/ 750792 w 750792"/>
                <a:gd name="connsiteY3" fmla="*/ 377511 h 733448"/>
                <a:gd name="connsiteX0" fmla="*/ 0 w 768252"/>
                <a:gd name="connsiteY0" fmla="*/ 338897 h 732860"/>
                <a:gd name="connsiteX1" fmla="*/ 217158 w 768252"/>
                <a:gd name="connsiteY1" fmla="*/ 727235 h 732860"/>
                <a:gd name="connsiteX2" fmla="*/ 571945 w 768252"/>
                <a:gd name="connsiteY2" fmla="*/ 6688 h 732860"/>
                <a:gd name="connsiteX3" fmla="*/ 768252 w 768252"/>
                <a:gd name="connsiteY3" fmla="*/ 387787 h 732860"/>
                <a:gd name="connsiteX0" fmla="*/ 0 w 768252"/>
                <a:gd name="connsiteY0" fmla="*/ 339418 h 733381"/>
                <a:gd name="connsiteX1" fmla="*/ 217158 w 768252"/>
                <a:gd name="connsiteY1" fmla="*/ 727756 h 733381"/>
                <a:gd name="connsiteX2" fmla="*/ 571945 w 768252"/>
                <a:gd name="connsiteY2" fmla="*/ 7209 h 733381"/>
                <a:gd name="connsiteX3" fmla="*/ 768252 w 768252"/>
                <a:gd name="connsiteY3" fmla="*/ 388308 h 733381"/>
                <a:gd name="connsiteX0" fmla="*/ 0 w 772617"/>
                <a:gd name="connsiteY0" fmla="*/ 340757 h 734720"/>
                <a:gd name="connsiteX1" fmla="*/ 217158 w 772617"/>
                <a:gd name="connsiteY1" fmla="*/ 729095 h 734720"/>
                <a:gd name="connsiteX2" fmla="*/ 571945 w 772617"/>
                <a:gd name="connsiteY2" fmla="*/ 8548 h 734720"/>
                <a:gd name="connsiteX3" fmla="*/ 772617 w 772617"/>
                <a:gd name="connsiteY3" fmla="*/ 367918 h 734720"/>
                <a:gd name="connsiteX0" fmla="*/ 0 w 794443"/>
                <a:gd name="connsiteY0" fmla="*/ 341122 h 735085"/>
                <a:gd name="connsiteX1" fmla="*/ 217158 w 794443"/>
                <a:gd name="connsiteY1" fmla="*/ 729460 h 735085"/>
                <a:gd name="connsiteX2" fmla="*/ 571945 w 794443"/>
                <a:gd name="connsiteY2" fmla="*/ 8913 h 735085"/>
                <a:gd name="connsiteX3" fmla="*/ 794443 w 794443"/>
                <a:gd name="connsiteY3" fmla="*/ 362851 h 735085"/>
                <a:gd name="connsiteX0" fmla="*/ 0 w 758930"/>
                <a:gd name="connsiteY0" fmla="*/ 341641 h 735604"/>
                <a:gd name="connsiteX1" fmla="*/ 217158 w 758930"/>
                <a:gd name="connsiteY1" fmla="*/ 729979 h 735604"/>
                <a:gd name="connsiteX2" fmla="*/ 571945 w 758930"/>
                <a:gd name="connsiteY2" fmla="*/ 9432 h 735604"/>
                <a:gd name="connsiteX3" fmla="*/ 758930 w 758930"/>
                <a:gd name="connsiteY3" fmla="*/ 355940 h 735604"/>
                <a:gd name="connsiteX0" fmla="*/ 0 w 747093"/>
                <a:gd name="connsiteY0" fmla="*/ 341641 h 735604"/>
                <a:gd name="connsiteX1" fmla="*/ 205321 w 747093"/>
                <a:gd name="connsiteY1" fmla="*/ 729979 h 735604"/>
                <a:gd name="connsiteX2" fmla="*/ 560108 w 747093"/>
                <a:gd name="connsiteY2" fmla="*/ 9432 h 735604"/>
                <a:gd name="connsiteX3" fmla="*/ 747093 w 747093"/>
                <a:gd name="connsiteY3" fmla="*/ 355940 h 735604"/>
                <a:gd name="connsiteX0" fmla="*/ 0 w 747093"/>
                <a:gd name="connsiteY0" fmla="*/ 341641 h 735875"/>
                <a:gd name="connsiteX1" fmla="*/ 205321 w 747093"/>
                <a:gd name="connsiteY1" fmla="*/ 729979 h 735875"/>
                <a:gd name="connsiteX2" fmla="*/ 560108 w 747093"/>
                <a:gd name="connsiteY2" fmla="*/ 9432 h 735875"/>
                <a:gd name="connsiteX3" fmla="*/ 747093 w 747093"/>
                <a:gd name="connsiteY3" fmla="*/ 355940 h 735875"/>
                <a:gd name="connsiteX0" fmla="*/ 0 w 739990"/>
                <a:gd name="connsiteY0" fmla="*/ 361006 h 736823"/>
                <a:gd name="connsiteX1" fmla="*/ 198218 w 739990"/>
                <a:gd name="connsiteY1" fmla="*/ 729979 h 736823"/>
                <a:gd name="connsiteX2" fmla="*/ 553005 w 739990"/>
                <a:gd name="connsiteY2" fmla="*/ 9432 h 736823"/>
                <a:gd name="connsiteX3" fmla="*/ 739990 w 739990"/>
                <a:gd name="connsiteY3" fmla="*/ 355940 h 736823"/>
                <a:gd name="connsiteX0" fmla="*/ 0 w 758930"/>
                <a:gd name="connsiteY0" fmla="*/ 361006 h 736823"/>
                <a:gd name="connsiteX1" fmla="*/ 198218 w 758930"/>
                <a:gd name="connsiteY1" fmla="*/ 729979 h 736823"/>
                <a:gd name="connsiteX2" fmla="*/ 553005 w 758930"/>
                <a:gd name="connsiteY2" fmla="*/ 9432 h 736823"/>
                <a:gd name="connsiteX3" fmla="*/ 758930 w 758930"/>
                <a:gd name="connsiteY3" fmla="*/ 355940 h 7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930" h="736823">
                  <a:moveTo>
                    <a:pt x="0" y="361006"/>
                  </a:moveTo>
                  <a:cubicBezTo>
                    <a:pt x="34333" y="454288"/>
                    <a:pt x="106051" y="788575"/>
                    <a:pt x="198218" y="729979"/>
                  </a:cubicBezTo>
                  <a:cubicBezTo>
                    <a:pt x="290385" y="671383"/>
                    <a:pt x="459553" y="71772"/>
                    <a:pt x="553005" y="9432"/>
                  </a:cubicBezTo>
                  <a:cubicBezTo>
                    <a:pt x="646457" y="-52908"/>
                    <a:pt x="716040" y="208688"/>
                    <a:pt x="758930" y="35594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2459466" y="5231685"/>
              <a:ext cx="994149" cy="1203349"/>
              <a:chOff x="2051720" y="4480592"/>
              <a:chExt cx="1462981" cy="1770839"/>
            </a:xfrm>
          </p:grpSpPr>
          <p:sp>
            <p:nvSpPr>
              <p:cNvPr id="308" name="Oval 307"/>
              <p:cNvSpPr/>
              <p:nvPr/>
            </p:nvSpPr>
            <p:spPr>
              <a:xfrm>
                <a:off x="2051720" y="4480592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074701" y="4811431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4412951" y="4947221"/>
              <a:ext cx="978532" cy="1202059"/>
              <a:chOff x="4859624" y="5186210"/>
              <a:chExt cx="1440000" cy="1768940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4859624" y="5515150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4859624" y="5186210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2589115" y="5115438"/>
              <a:ext cx="729446" cy="507492"/>
              <a:chOff x="2261715" y="5095577"/>
              <a:chExt cx="1073447" cy="746821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2555081" y="5095577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2261715" y="5140369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2837637" y="5132208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4571046" y="4781608"/>
              <a:ext cx="714791" cy="596160"/>
              <a:chOff x="2261715" y="5095577"/>
              <a:chExt cx="1051881" cy="877305"/>
            </a:xfrm>
          </p:grpSpPr>
          <p:sp>
            <p:nvSpPr>
              <p:cNvPr id="300" name="TextBox 299"/>
              <p:cNvSpPr txBox="1"/>
              <p:nvPr/>
            </p:nvSpPr>
            <p:spPr>
              <a:xfrm>
                <a:off x="2555081" y="5095577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2261715" y="5157622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2816071" y="5153774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flipV="1">
              <a:off x="4547784" y="5786951"/>
              <a:ext cx="714791" cy="507492"/>
              <a:chOff x="2261715" y="4947547"/>
              <a:chExt cx="1051881" cy="746821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2555081" y="4947547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61715" y="4992339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816071" y="4988490"/>
                <a:ext cx="497525" cy="7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chemeClr val="bg1"/>
                    </a:solidFill>
                  </a:rPr>
                  <a:t>+</a:t>
                </a:r>
                <a:endParaRPr lang="en-GB" sz="2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flipV="1">
              <a:off x="2562988" y="6022999"/>
              <a:ext cx="714791" cy="596160"/>
              <a:chOff x="2261715" y="4911260"/>
              <a:chExt cx="1051881" cy="877305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2555081" y="4911260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261715" y="4973305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816071" y="4969456"/>
                <a:ext cx="497525" cy="8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97588" y="4590762"/>
              <a:ext cx="24218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Electric field</a:t>
              </a:r>
              <a:endParaRPr lang="en-GB" sz="25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76459" y="5170748"/>
              <a:ext cx="216957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Nanoparticle</a:t>
              </a:r>
              <a:endParaRPr lang="en-GB" sz="25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15294" y="6004869"/>
              <a:ext cx="27652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Electron cloud</a:t>
              </a:r>
              <a:endParaRPr lang="en-GB" sz="2500" dirty="0"/>
            </a:p>
          </p:txBody>
        </p:sp>
        <p:sp>
          <p:nvSpPr>
            <p:cNvPr id="289" name="Up Arrow 288"/>
            <p:cNvSpPr/>
            <p:nvPr/>
          </p:nvSpPr>
          <p:spPr>
            <a:xfrm>
              <a:off x="2852957" y="5680529"/>
              <a:ext cx="191550" cy="36699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Up Arrow 289"/>
            <p:cNvSpPr/>
            <p:nvPr/>
          </p:nvSpPr>
          <p:spPr>
            <a:xfrm flipV="1">
              <a:off x="4806441" y="5326140"/>
              <a:ext cx="191550" cy="36699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1" name="Straight Arrow Connector 290"/>
            <p:cNvCxnSpPr/>
            <p:nvPr/>
          </p:nvCxnSpPr>
          <p:spPr>
            <a:xfrm flipH="1" flipV="1">
              <a:off x="1950576" y="4781608"/>
              <a:ext cx="524508" cy="2143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950576" y="5392270"/>
              <a:ext cx="651239" cy="1013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H="1">
              <a:off x="2097941" y="6195716"/>
              <a:ext cx="570212" cy="145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TextBox 309"/>
          <p:cNvSpPr txBox="1"/>
          <p:nvPr/>
        </p:nvSpPr>
        <p:spPr>
          <a:xfrm>
            <a:off x="4392712" y="-8831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-51568" y="414205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</a:p>
        </p:txBody>
      </p:sp>
      <p:pic>
        <p:nvPicPr>
          <p:cNvPr id="31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0" t="35563" r="37330" b="37848"/>
          <a:stretch/>
        </p:blipFill>
        <p:spPr bwMode="auto">
          <a:xfrm>
            <a:off x="6879137" y="4500487"/>
            <a:ext cx="2266103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3" name="TextBox 312"/>
          <p:cNvSpPr txBox="1"/>
          <p:nvPr/>
        </p:nvSpPr>
        <p:spPr>
          <a:xfrm>
            <a:off x="6205269" y="4498509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75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14</cp:revision>
  <dcterms:created xsi:type="dcterms:W3CDTF">2014-06-16T15:59:04Z</dcterms:created>
  <dcterms:modified xsi:type="dcterms:W3CDTF">2014-09-27T21:56:58Z</dcterms:modified>
</cp:coreProperties>
</file>