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6121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986" y="-504"/>
      </p:cViewPr>
      <p:guideLst>
        <p:guide orient="horz" pos="1929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7" y="1901606"/>
            <a:ext cx="5508149" cy="1312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0" y="3468797"/>
            <a:ext cx="4536123" cy="15643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5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7" y="245141"/>
            <a:ext cx="1458040" cy="52230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5" y="245141"/>
            <a:ext cx="4266115" cy="52230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4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3" y="3933569"/>
            <a:ext cx="5508149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3" y="2594514"/>
            <a:ext cx="5508149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96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9" y="1428328"/>
            <a:ext cx="2862078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89" y="1428328"/>
            <a:ext cx="2862078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6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4" y="1370233"/>
            <a:ext cx="2863203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4" y="1941278"/>
            <a:ext cx="2863203" cy="35268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39" y="1370233"/>
            <a:ext cx="2864328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39" y="1941278"/>
            <a:ext cx="2864328" cy="35268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3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1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5" y="243725"/>
            <a:ext cx="2131933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9" y="243726"/>
            <a:ext cx="3622598" cy="52244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5" y="1280960"/>
            <a:ext cx="2131933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3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4" y="4284980"/>
            <a:ext cx="3888105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4" y="546961"/>
            <a:ext cx="3888105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4" y="4790847"/>
            <a:ext cx="3888105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24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245143"/>
            <a:ext cx="5832158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1428328"/>
            <a:ext cx="5832158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4" y="5673632"/>
            <a:ext cx="151204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5617-F687-4EFE-A19A-AEECECF8FCB1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4" y="5673632"/>
            <a:ext cx="2052055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31" y="5673632"/>
            <a:ext cx="151204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6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1951648" y="133278"/>
            <a:ext cx="2325151" cy="1202443"/>
            <a:chOff x="2831454" y="355829"/>
            <a:chExt cx="3321645" cy="1717776"/>
          </a:xfrm>
        </p:grpSpPr>
        <p:grpSp>
          <p:nvGrpSpPr>
            <p:cNvPr id="87" name="Group 86"/>
            <p:cNvGrpSpPr/>
            <p:nvPr/>
          </p:nvGrpSpPr>
          <p:grpSpPr>
            <a:xfrm>
              <a:off x="2831454" y="355829"/>
              <a:ext cx="3131115" cy="1717776"/>
              <a:chOff x="2831454" y="355829"/>
              <a:chExt cx="3131115" cy="1717776"/>
            </a:xfrm>
          </p:grpSpPr>
          <p:sp>
            <p:nvSpPr>
              <p:cNvPr id="89" name="Freeform 88"/>
              <p:cNvSpPr/>
              <p:nvPr/>
            </p:nvSpPr>
            <p:spPr>
              <a:xfrm rot="240000">
                <a:off x="2871746" y="1033538"/>
                <a:ext cx="2976245" cy="1040067"/>
              </a:xfrm>
              <a:custGeom>
                <a:avLst/>
                <a:gdLst>
                  <a:gd name="connsiteX0" fmla="*/ 0 w 1951630"/>
                  <a:gd name="connsiteY0" fmla="*/ 267837 h 424786"/>
                  <a:gd name="connsiteX1" fmla="*/ 279780 w 1951630"/>
                  <a:gd name="connsiteY1" fmla="*/ 29001 h 424786"/>
                  <a:gd name="connsiteX2" fmla="*/ 989463 w 1951630"/>
                  <a:gd name="connsiteY2" fmla="*/ 22177 h 424786"/>
                  <a:gd name="connsiteX3" fmla="*/ 1719618 w 1951630"/>
                  <a:gd name="connsiteY3" fmla="*/ 192774 h 424786"/>
                  <a:gd name="connsiteX4" fmla="*/ 1951630 w 1951630"/>
                  <a:gd name="connsiteY4" fmla="*/ 424786 h 424786"/>
                  <a:gd name="connsiteX0" fmla="*/ 0 w 2060812"/>
                  <a:gd name="connsiteY0" fmla="*/ 267837 h 622679"/>
                  <a:gd name="connsiteX1" fmla="*/ 279780 w 2060812"/>
                  <a:gd name="connsiteY1" fmla="*/ 29001 h 622679"/>
                  <a:gd name="connsiteX2" fmla="*/ 989463 w 2060812"/>
                  <a:gd name="connsiteY2" fmla="*/ 22177 h 622679"/>
                  <a:gd name="connsiteX3" fmla="*/ 1719618 w 2060812"/>
                  <a:gd name="connsiteY3" fmla="*/ 192774 h 622679"/>
                  <a:gd name="connsiteX4" fmla="*/ 2060812 w 2060812"/>
                  <a:gd name="connsiteY4" fmla="*/ 622679 h 622679"/>
                  <a:gd name="connsiteX0" fmla="*/ 0 w 2060812"/>
                  <a:gd name="connsiteY0" fmla="*/ 271349 h 626191"/>
                  <a:gd name="connsiteX1" fmla="*/ 279780 w 2060812"/>
                  <a:gd name="connsiteY1" fmla="*/ 32513 h 626191"/>
                  <a:gd name="connsiteX2" fmla="*/ 989463 w 2060812"/>
                  <a:gd name="connsiteY2" fmla="*/ 25689 h 626191"/>
                  <a:gd name="connsiteX3" fmla="*/ 1767385 w 2060812"/>
                  <a:gd name="connsiteY3" fmla="*/ 250877 h 626191"/>
                  <a:gd name="connsiteX4" fmla="*/ 2060812 w 2060812"/>
                  <a:gd name="connsiteY4" fmla="*/ 626191 h 626191"/>
                  <a:gd name="connsiteX0" fmla="*/ 0 w 2211875"/>
                  <a:gd name="connsiteY0" fmla="*/ 271349 h 598296"/>
                  <a:gd name="connsiteX1" fmla="*/ 279780 w 2211875"/>
                  <a:gd name="connsiteY1" fmla="*/ 32513 h 598296"/>
                  <a:gd name="connsiteX2" fmla="*/ 989463 w 2211875"/>
                  <a:gd name="connsiteY2" fmla="*/ 25689 h 598296"/>
                  <a:gd name="connsiteX3" fmla="*/ 1767385 w 2211875"/>
                  <a:gd name="connsiteY3" fmla="*/ 250877 h 598296"/>
                  <a:gd name="connsiteX4" fmla="*/ 2211875 w 2211875"/>
                  <a:gd name="connsiteY4" fmla="*/ 598296 h 598296"/>
                  <a:gd name="connsiteX0" fmla="*/ 0 w 2211875"/>
                  <a:gd name="connsiteY0" fmla="*/ 261469 h 588416"/>
                  <a:gd name="connsiteX1" fmla="*/ 279780 w 2211875"/>
                  <a:gd name="connsiteY1" fmla="*/ 22633 h 588416"/>
                  <a:gd name="connsiteX2" fmla="*/ 1153120 w 2211875"/>
                  <a:gd name="connsiteY2" fmla="*/ 34614 h 588416"/>
                  <a:gd name="connsiteX3" fmla="*/ 1767385 w 2211875"/>
                  <a:gd name="connsiteY3" fmla="*/ 240997 h 588416"/>
                  <a:gd name="connsiteX4" fmla="*/ 2211875 w 2211875"/>
                  <a:gd name="connsiteY4" fmla="*/ 588416 h 588416"/>
                  <a:gd name="connsiteX0" fmla="*/ 0 w 2211875"/>
                  <a:gd name="connsiteY0" fmla="*/ 264451 h 591398"/>
                  <a:gd name="connsiteX1" fmla="*/ 279780 w 2211875"/>
                  <a:gd name="connsiteY1" fmla="*/ 25615 h 591398"/>
                  <a:gd name="connsiteX2" fmla="*/ 1153120 w 2211875"/>
                  <a:gd name="connsiteY2" fmla="*/ 37596 h 591398"/>
                  <a:gd name="connsiteX3" fmla="*/ 1973636 w 2211875"/>
                  <a:gd name="connsiteY3" fmla="*/ 299819 h 591398"/>
                  <a:gd name="connsiteX4" fmla="*/ 2211875 w 2211875"/>
                  <a:gd name="connsiteY4" fmla="*/ 591398 h 591398"/>
                  <a:gd name="connsiteX0" fmla="*/ 0 w 2211875"/>
                  <a:gd name="connsiteY0" fmla="*/ 263114 h 590061"/>
                  <a:gd name="connsiteX1" fmla="*/ 279780 w 2211875"/>
                  <a:gd name="connsiteY1" fmla="*/ 24278 h 590061"/>
                  <a:gd name="connsiteX2" fmla="*/ 1153120 w 2211875"/>
                  <a:gd name="connsiteY2" fmla="*/ 36259 h 590061"/>
                  <a:gd name="connsiteX3" fmla="*/ 1941868 w 2211875"/>
                  <a:gd name="connsiteY3" fmla="*/ 274109 h 590061"/>
                  <a:gd name="connsiteX4" fmla="*/ 2211875 w 2211875"/>
                  <a:gd name="connsiteY4" fmla="*/ 590061 h 590061"/>
                  <a:gd name="connsiteX0" fmla="*/ 0 w 2211875"/>
                  <a:gd name="connsiteY0" fmla="*/ 258637 h 585584"/>
                  <a:gd name="connsiteX1" fmla="*/ 279780 w 2211875"/>
                  <a:gd name="connsiteY1" fmla="*/ 19801 h 585584"/>
                  <a:gd name="connsiteX2" fmla="*/ 1189241 w 2211875"/>
                  <a:gd name="connsiteY2" fmla="*/ 42064 h 585584"/>
                  <a:gd name="connsiteX3" fmla="*/ 1941868 w 2211875"/>
                  <a:gd name="connsiteY3" fmla="*/ 269632 h 585584"/>
                  <a:gd name="connsiteX4" fmla="*/ 2211875 w 2211875"/>
                  <a:gd name="connsiteY4" fmla="*/ 585584 h 585584"/>
                  <a:gd name="connsiteX0" fmla="*/ 0 w 2211875"/>
                  <a:gd name="connsiteY0" fmla="*/ 251968 h 578915"/>
                  <a:gd name="connsiteX1" fmla="*/ 279780 w 2211875"/>
                  <a:gd name="connsiteY1" fmla="*/ 13132 h 578915"/>
                  <a:gd name="connsiteX2" fmla="*/ 1189241 w 2211875"/>
                  <a:gd name="connsiteY2" fmla="*/ 35395 h 578915"/>
                  <a:gd name="connsiteX3" fmla="*/ 1366271 w 2211875"/>
                  <a:gd name="connsiteY3" fmla="*/ 70865 h 578915"/>
                  <a:gd name="connsiteX4" fmla="*/ 1941868 w 2211875"/>
                  <a:gd name="connsiteY4" fmla="*/ 262963 h 578915"/>
                  <a:gd name="connsiteX5" fmla="*/ 2211875 w 2211875"/>
                  <a:gd name="connsiteY5" fmla="*/ 578915 h 578915"/>
                  <a:gd name="connsiteX0" fmla="*/ 0 w 2211875"/>
                  <a:gd name="connsiteY0" fmla="*/ 827191 h 1154138"/>
                  <a:gd name="connsiteX1" fmla="*/ 279780 w 2211875"/>
                  <a:gd name="connsiteY1" fmla="*/ 588355 h 1154138"/>
                  <a:gd name="connsiteX2" fmla="*/ 1189241 w 2211875"/>
                  <a:gd name="connsiteY2" fmla="*/ 610618 h 1154138"/>
                  <a:gd name="connsiteX3" fmla="*/ 1597147 w 2211875"/>
                  <a:gd name="connsiteY3" fmla="*/ 1875 h 1154138"/>
                  <a:gd name="connsiteX4" fmla="*/ 1941868 w 2211875"/>
                  <a:gd name="connsiteY4" fmla="*/ 838186 h 1154138"/>
                  <a:gd name="connsiteX5" fmla="*/ 2211875 w 2211875"/>
                  <a:gd name="connsiteY5" fmla="*/ 1154138 h 1154138"/>
                  <a:gd name="connsiteX0" fmla="*/ 0 w 2211875"/>
                  <a:gd name="connsiteY0" fmla="*/ 827591 h 1154538"/>
                  <a:gd name="connsiteX1" fmla="*/ 279780 w 2211875"/>
                  <a:gd name="connsiteY1" fmla="*/ 588755 h 1154538"/>
                  <a:gd name="connsiteX2" fmla="*/ 1189241 w 2211875"/>
                  <a:gd name="connsiteY2" fmla="*/ 611018 h 1154538"/>
                  <a:gd name="connsiteX3" fmla="*/ 1221081 w 2211875"/>
                  <a:gd name="connsiteY3" fmla="*/ 591744 h 1154538"/>
                  <a:gd name="connsiteX4" fmla="*/ 1597147 w 2211875"/>
                  <a:gd name="connsiteY4" fmla="*/ 2275 h 1154538"/>
                  <a:gd name="connsiteX5" fmla="*/ 1941868 w 2211875"/>
                  <a:gd name="connsiteY5" fmla="*/ 838586 h 1154538"/>
                  <a:gd name="connsiteX6" fmla="*/ 2211875 w 2211875"/>
                  <a:gd name="connsiteY6" fmla="*/ 1154538 h 1154538"/>
                  <a:gd name="connsiteX0" fmla="*/ 0 w 2211875"/>
                  <a:gd name="connsiteY0" fmla="*/ 827469 h 1154416"/>
                  <a:gd name="connsiteX1" fmla="*/ 279780 w 2211875"/>
                  <a:gd name="connsiteY1" fmla="*/ 588633 h 1154416"/>
                  <a:gd name="connsiteX2" fmla="*/ 1189241 w 2211875"/>
                  <a:gd name="connsiteY2" fmla="*/ 610896 h 1154416"/>
                  <a:gd name="connsiteX3" fmla="*/ 1390504 w 2211875"/>
                  <a:gd name="connsiteY3" fmla="*/ 623564 h 1154416"/>
                  <a:gd name="connsiteX4" fmla="*/ 1597147 w 2211875"/>
                  <a:gd name="connsiteY4" fmla="*/ 2153 h 1154416"/>
                  <a:gd name="connsiteX5" fmla="*/ 1941868 w 2211875"/>
                  <a:gd name="connsiteY5" fmla="*/ 838464 h 1154416"/>
                  <a:gd name="connsiteX6" fmla="*/ 2211875 w 2211875"/>
                  <a:gd name="connsiteY6" fmla="*/ 1154416 h 1154416"/>
                  <a:gd name="connsiteX0" fmla="*/ 0 w 2211875"/>
                  <a:gd name="connsiteY0" fmla="*/ 827469 h 1154416"/>
                  <a:gd name="connsiteX1" fmla="*/ 279780 w 2211875"/>
                  <a:gd name="connsiteY1" fmla="*/ 588633 h 1154416"/>
                  <a:gd name="connsiteX2" fmla="*/ 1189241 w 2211875"/>
                  <a:gd name="connsiteY2" fmla="*/ 610896 h 1154416"/>
                  <a:gd name="connsiteX3" fmla="*/ 1390504 w 2211875"/>
                  <a:gd name="connsiteY3" fmla="*/ 623564 h 1154416"/>
                  <a:gd name="connsiteX4" fmla="*/ 1597147 w 2211875"/>
                  <a:gd name="connsiteY4" fmla="*/ 2153 h 1154416"/>
                  <a:gd name="connsiteX5" fmla="*/ 1941868 w 2211875"/>
                  <a:gd name="connsiteY5" fmla="*/ 838464 h 1154416"/>
                  <a:gd name="connsiteX6" fmla="*/ 2211875 w 2211875"/>
                  <a:gd name="connsiteY6" fmla="*/ 1154416 h 1154416"/>
                  <a:gd name="connsiteX0" fmla="*/ 0 w 2211875"/>
                  <a:gd name="connsiteY0" fmla="*/ 827434 h 1154381"/>
                  <a:gd name="connsiteX1" fmla="*/ 279780 w 2211875"/>
                  <a:gd name="connsiteY1" fmla="*/ 588598 h 1154381"/>
                  <a:gd name="connsiteX2" fmla="*/ 1189241 w 2211875"/>
                  <a:gd name="connsiteY2" fmla="*/ 610861 h 1154381"/>
                  <a:gd name="connsiteX3" fmla="*/ 1431683 w 2211875"/>
                  <a:gd name="connsiteY3" fmla="*/ 633334 h 1154381"/>
                  <a:gd name="connsiteX4" fmla="*/ 1597147 w 2211875"/>
                  <a:gd name="connsiteY4" fmla="*/ 2118 h 1154381"/>
                  <a:gd name="connsiteX5" fmla="*/ 1941868 w 2211875"/>
                  <a:gd name="connsiteY5" fmla="*/ 838429 h 1154381"/>
                  <a:gd name="connsiteX6" fmla="*/ 2211875 w 2211875"/>
                  <a:gd name="connsiteY6" fmla="*/ 1154381 h 1154381"/>
                  <a:gd name="connsiteX0" fmla="*/ 0 w 2211875"/>
                  <a:gd name="connsiteY0" fmla="*/ 835170 h 1162117"/>
                  <a:gd name="connsiteX1" fmla="*/ 279780 w 2211875"/>
                  <a:gd name="connsiteY1" fmla="*/ 596334 h 1162117"/>
                  <a:gd name="connsiteX2" fmla="*/ 1189241 w 2211875"/>
                  <a:gd name="connsiteY2" fmla="*/ 618597 h 1162117"/>
                  <a:gd name="connsiteX3" fmla="*/ 1431683 w 2211875"/>
                  <a:gd name="connsiteY3" fmla="*/ 641070 h 1162117"/>
                  <a:gd name="connsiteX4" fmla="*/ 1597147 w 2211875"/>
                  <a:gd name="connsiteY4" fmla="*/ 9854 h 1162117"/>
                  <a:gd name="connsiteX5" fmla="*/ 1941868 w 2211875"/>
                  <a:gd name="connsiteY5" fmla="*/ 846165 h 1162117"/>
                  <a:gd name="connsiteX6" fmla="*/ 2211875 w 2211875"/>
                  <a:gd name="connsiteY6" fmla="*/ 1162117 h 1162117"/>
                  <a:gd name="connsiteX0" fmla="*/ 0 w 2211875"/>
                  <a:gd name="connsiteY0" fmla="*/ 1088000 h 1414947"/>
                  <a:gd name="connsiteX1" fmla="*/ 279780 w 2211875"/>
                  <a:gd name="connsiteY1" fmla="*/ 849164 h 1414947"/>
                  <a:gd name="connsiteX2" fmla="*/ 1189241 w 2211875"/>
                  <a:gd name="connsiteY2" fmla="*/ 871427 h 1414947"/>
                  <a:gd name="connsiteX3" fmla="*/ 1431683 w 2211875"/>
                  <a:gd name="connsiteY3" fmla="*/ 893900 h 1414947"/>
                  <a:gd name="connsiteX4" fmla="*/ 1807361 w 2211875"/>
                  <a:gd name="connsiteY4" fmla="*/ 3485 h 1414947"/>
                  <a:gd name="connsiteX5" fmla="*/ 1941868 w 2211875"/>
                  <a:gd name="connsiteY5" fmla="*/ 1098995 h 1414947"/>
                  <a:gd name="connsiteX6" fmla="*/ 2211875 w 2211875"/>
                  <a:gd name="connsiteY6" fmla="*/ 1414947 h 1414947"/>
                  <a:gd name="connsiteX0" fmla="*/ 0 w 2211875"/>
                  <a:gd name="connsiteY0" fmla="*/ 1088000 h 1414947"/>
                  <a:gd name="connsiteX1" fmla="*/ 279780 w 2211875"/>
                  <a:gd name="connsiteY1" fmla="*/ 849164 h 1414947"/>
                  <a:gd name="connsiteX2" fmla="*/ 1189241 w 2211875"/>
                  <a:gd name="connsiteY2" fmla="*/ 871427 h 1414947"/>
                  <a:gd name="connsiteX3" fmla="*/ 1431683 w 2211875"/>
                  <a:gd name="connsiteY3" fmla="*/ 893900 h 1414947"/>
                  <a:gd name="connsiteX4" fmla="*/ 1807361 w 2211875"/>
                  <a:gd name="connsiteY4" fmla="*/ 3485 h 1414947"/>
                  <a:gd name="connsiteX5" fmla="*/ 1941868 w 2211875"/>
                  <a:gd name="connsiteY5" fmla="*/ 1098995 h 1414947"/>
                  <a:gd name="connsiteX6" fmla="*/ 2211875 w 2211875"/>
                  <a:gd name="connsiteY6" fmla="*/ 1414947 h 1414947"/>
                  <a:gd name="connsiteX0" fmla="*/ 0 w 2211875"/>
                  <a:gd name="connsiteY0" fmla="*/ 1088609 h 1415556"/>
                  <a:gd name="connsiteX1" fmla="*/ 279780 w 2211875"/>
                  <a:gd name="connsiteY1" fmla="*/ 849773 h 1415556"/>
                  <a:gd name="connsiteX2" fmla="*/ 1189241 w 2211875"/>
                  <a:gd name="connsiteY2" fmla="*/ 872036 h 1415556"/>
                  <a:gd name="connsiteX3" fmla="*/ 1449090 w 2211875"/>
                  <a:gd name="connsiteY3" fmla="*/ 838147 h 1415556"/>
                  <a:gd name="connsiteX4" fmla="*/ 1807361 w 2211875"/>
                  <a:gd name="connsiteY4" fmla="*/ 4094 h 1415556"/>
                  <a:gd name="connsiteX5" fmla="*/ 1941868 w 2211875"/>
                  <a:gd name="connsiteY5" fmla="*/ 1099604 h 1415556"/>
                  <a:gd name="connsiteX6" fmla="*/ 2211875 w 2211875"/>
                  <a:gd name="connsiteY6" fmla="*/ 1415556 h 1415556"/>
                  <a:gd name="connsiteX0" fmla="*/ 0 w 2211875"/>
                  <a:gd name="connsiteY0" fmla="*/ 1088609 h 1415556"/>
                  <a:gd name="connsiteX1" fmla="*/ 279780 w 2211875"/>
                  <a:gd name="connsiteY1" fmla="*/ 849773 h 1415556"/>
                  <a:gd name="connsiteX2" fmla="*/ 1189241 w 2211875"/>
                  <a:gd name="connsiteY2" fmla="*/ 872036 h 1415556"/>
                  <a:gd name="connsiteX3" fmla="*/ 1449090 w 2211875"/>
                  <a:gd name="connsiteY3" fmla="*/ 838147 h 1415556"/>
                  <a:gd name="connsiteX4" fmla="*/ 1807361 w 2211875"/>
                  <a:gd name="connsiteY4" fmla="*/ 4094 h 1415556"/>
                  <a:gd name="connsiteX5" fmla="*/ 1941868 w 2211875"/>
                  <a:gd name="connsiteY5" fmla="*/ 1099604 h 1415556"/>
                  <a:gd name="connsiteX6" fmla="*/ 2211875 w 2211875"/>
                  <a:gd name="connsiteY6" fmla="*/ 1415556 h 1415556"/>
                  <a:gd name="connsiteX0" fmla="*/ 0 w 2211875"/>
                  <a:gd name="connsiteY0" fmla="*/ 1088609 h 1415556"/>
                  <a:gd name="connsiteX1" fmla="*/ 279780 w 2211875"/>
                  <a:gd name="connsiteY1" fmla="*/ 849773 h 1415556"/>
                  <a:gd name="connsiteX2" fmla="*/ 1189241 w 2211875"/>
                  <a:gd name="connsiteY2" fmla="*/ 872036 h 1415556"/>
                  <a:gd name="connsiteX3" fmla="*/ 1449090 w 2211875"/>
                  <a:gd name="connsiteY3" fmla="*/ 838147 h 1415556"/>
                  <a:gd name="connsiteX4" fmla="*/ 1807361 w 2211875"/>
                  <a:gd name="connsiteY4" fmla="*/ 4094 h 1415556"/>
                  <a:gd name="connsiteX5" fmla="*/ 1941868 w 2211875"/>
                  <a:gd name="connsiteY5" fmla="*/ 1099604 h 1415556"/>
                  <a:gd name="connsiteX6" fmla="*/ 2211875 w 2211875"/>
                  <a:gd name="connsiteY6" fmla="*/ 1415556 h 1415556"/>
                  <a:gd name="connsiteX0" fmla="*/ 0 w 2211875"/>
                  <a:gd name="connsiteY0" fmla="*/ 1086056 h 1413003"/>
                  <a:gd name="connsiteX1" fmla="*/ 279780 w 2211875"/>
                  <a:gd name="connsiteY1" fmla="*/ 847220 h 1413003"/>
                  <a:gd name="connsiteX2" fmla="*/ 1189241 w 2211875"/>
                  <a:gd name="connsiteY2" fmla="*/ 869483 h 1413003"/>
                  <a:gd name="connsiteX3" fmla="*/ 1449090 w 2211875"/>
                  <a:gd name="connsiteY3" fmla="*/ 835594 h 1413003"/>
                  <a:gd name="connsiteX4" fmla="*/ 1807361 w 2211875"/>
                  <a:gd name="connsiteY4" fmla="*/ 1541 h 1413003"/>
                  <a:gd name="connsiteX5" fmla="*/ 1941868 w 2211875"/>
                  <a:gd name="connsiteY5" fmla="*/ 1097051 h 1413003"/>
                  <a:gd name="connsiteX6" fmla="*/ 2211875 w 2211875"/>
                  <a:gd name="connsiteY6" fmla="*/ 1413003 h 1413003"/>
                  <a:gd name="connsiteX0" fmla="*/ 0 w 2211875"/>
                  <a:gd name="connsiteY0" fmla="*/ 950621 h 1277568"/>
                  <a:gd name="connsiteX1" fmla="*/ 279780 w 2211875"/>
                  <a:gd name="connsiteY1" fmla="*/ 711785 h 1277568"/>
                  <a:gd name="connsiteX2" fmla="*/ 1189241 w 2211875"/>
                  <a:gd name="connsiteY2" fmla="*/ 734048 h 1277568"/>
                  <a:gd name="connsiteX3" fmla="*/ 1449090 w 2211875"/>
                  <a:gd name="connsiteY3" fmla="*/ 700159 h 1277568"/>
                  <a:gd name="connsiteX4" fmla="*/ 1672078 w 2211875"/>
                  <a:gd name="connsiteY4" fmla="*/ 1965 h 1277568"/>
                  <a:gd name="connsiteX5" fmla="*/ 1941868 w 2211875"/>
                  <a:gd name="connsiteY5" fmla="*/ 961616 h 1277568"/>
                  <a:gd name="connsiteX6" fmla="*/ 2211875 w 2211875"/>
                  <a:gd name="connsiteY6" fmla="*/ 1277568 h 1277568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1883703 w 2211875"/>
                  <a:gd name="connsiteY5" fmla="*/ 746313 h 1275685"/>
                  <a:gd name="connsiteX6" fmla="*/ 1941868 w 2211875"/>
                  <a:gd name="connsiteY6" fmla="*/ 959733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1941868 w 2211875"/>
                  <a:gd name="connsiteY6" fmla="*/ 959733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1989521 w 2211875"/>
                  <a:gd name="connsiteY6" fmla="*/ 996293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1989521 w 2211875"/>
                  <a:gd name="connsiteY6" fmla="*/ 996293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2074002 w 2211875"/>
                  <a:gd name="connsiteY6" fmla="*/ 1056749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2119993 w 2211875"/>
                  <a:gd name="connsiteY6" fmla="*/ 963495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2119993 w 2211875"/>
                  <a:gd name="connsiteY6" fmla="*/ 963495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2119993 w 2211875"/>
                  <a:gd name="connsiteY6" fmla="*/ 963495 h 1275685"/>
                  <a:gd name="connsiteX7" fmla="*/ 2211875 w 2211875"/>
                  <a:gd name="connsiteY7" fmla="*/ 1275685 h 1275685"/>
                  <a:gd name="connsiteX8" fmla="*/ 0 w 2211875"/>
                  <a:gd name="connsiteY8" fmla="*/ 948738 h 1275685"/>
                  <a:gd name="connsiteX0" fmla="*/ 1672078 w 2211875"/>
                  <a:gd name="connsiteY0" fmla="*/ 0 h 1275603"/>
                  <a:gd name="connsiteX1" fmla="*/ 2161772 w 2211875"/>
                  <a:gd name="connsiteY1" fmla="*/ 227548 h 1275603"/>
                  <a:gd name="connsiteX2" fmla="*/ 2119993 w 2211875"/>
                  <a:gd name="connsiteY2" fmla="*/ 963413 h 1275603"/>
                  <a:gd name="connsiteX3" fmla="*/ 2211875 w 2211875"/>
                  <a:gd name="connsiteY3" fmla="*/ 1275603 h 1275603"/>
                  <a:gd name="connsiteX4" fmla="*/ 0 w 2211875"/>
                  <a:gd name="connsiteY4" fmla="*/ 948656 h 1275603"/>
                  <a:gd name="connsiteX5" fmla="*/ 279780 w 2211875"/>
                  <a:gd name="connsiteY5" fmla="*/ 709820 h 1275603"/>
                  <a:gd name="connsiteX6" fmla="*/ 1189241 w 2211875"/>
                  <a:gd name="connsiteY6" fmla="*/ 732083 h 1275603"/>
                  <a:gd name="connsiteX7" fmla="*/ 1449090 w 2211875"/>
                  <a:gd name="connsiteY7" fmla="*/ 698194 h 1275603"/>
                  <a:gd name="connsiteX8" fmla="*/ 1740034 w 2211875"/>
                  <a:gd name="connsiteY8" fmla="*/ 91440 h 1275603"/>
                  <a:gd name="connsiteX0" fmla="*/ 1672078 w 2211875"/>
                  <a:gd name="connsiteY0" fmla="*/ 0 h 1275603"/>
                  <a:gd name="connsiteX1" fmla="*/ 2161772 w 2211875"/>
                  <a:gd name="connsiteY1" fmla="*/ 227548 h 1275603"/>
                  <a:gd name="connsiteX2" fmla="*/ 2119993 w 2211875"/>
                  <a:gd name="connsiteY2" fmla="*/ 963413 h 1275603"/>
                  <a:gd name="connsiteX3" fmla="*/ 2211875 w 2211875"/>
                  <a:gd name="connsiteY3" fmla="*/ 1275603 h 1275603"/>
                  <a:gd name="connsiteX4" fmla="*/ 0 w 2211875"/>
                  <a:gd name="connsiteY4" fmla="*/ 948656 h 1275603"/>
                  <a:gd name="connsiteX5" fmla="*/ 279780 w 2211875"/>
                  <a:gd name="connsiteY5" fmla="*/ 709820 h 1275603"/>
                  <a:gd name="connsiteX6" fmla="*/ 1189241 w 2211875"/>
                  <a:gd name="connsiteY6" fmla="*/ 732083 h 1275603"/>
                  <a:gd name="connsiteX7" fmla="*/ 1449090 w 2211875"/>
                  <a:gd name="connsiteY7" fmla="*/ 698194 h 1275603"/>
                  <a:gd name="connsiteX8" fmla="*/ 1740034 w 2211875"/>
                  <a:gd name="connsiteY8" fmla="*/ 91440 h 1275603"/>
                  <a:gd name="connsiteX9" fmla="*/ 1672078 w 2211875"/>
                  <a:gd name="connsiteY9" fmla="*/ 0 h 1275603"/>
                  <a:gd name="connsiteX0" fmla="*/ 2161772 w 2229728"/>
                  <a:gd name="connsiteY0" fmla="*/ 227548 h 1275603"/>
                  <a:gd name="connsiteX1" fmla="*/ 2119993 w 2229728"/>
                  <a:gd name="connsiteY1" fmla="*/ 963413 h 1275603"/>
                  <a:gd name="connsiteX2" fmla="*/ 2211875 w 2229728"/>
                  <a:gd name="connsiteY2" fmla="*/ 1275603 h 1275603"/>
                  <a:gd name="connsiteX3" fmla="*/ 0 w 2229728"/>
                  <a:gd name="connsiteY3" fmla="*/ 948656 h 1275603"/>
                  <a:gd name="connsiteX4" fmla="*/ 279780 w 2229728"/>
                  <a:gd name="connsiteY4" fmla="*/ 709820 h 1275603"/>
                  <a:gd name="connsiteX5" fmla="*/ 1189241 w 2229728"/>
                  <a:gd name="connsiteY5" fmla="*/ 732083 h 1275603"/>
                  <a:gd name="connsiteX6" fmla="*/ 1449090 w 2229728"/>
                  <a:gd name="connsiteY6" fmla="*/ 698194 h 1275603"/>
                  <a:gd name="connsiteX7" fmla="*/ 1740034 w 2229728"/>
                  <a:gd name="connsiteY7" fmla="*/ 91440 h 1275603"/>
                  <a:gd name="connsiteX8" fmla="*/ 1672078 w 2229728"/>
                  <a:gd name="connsiteY8" fmla="*/ 0 h 1275603"/>
                  <a:gd name="connsiteX9" fmla="*/ 2229728 w 2229728"/>
                  <a:gd name="connsiteY9" fmla="*/ 318988 h 1275603"/>
                  <a:gd name="connsiteX0" fmla="*/ 2161772 w 2211875"/>
                  <a:gd name="connsiteY0" fmla="*/ 227548 h 1275603"/>
                  <a:gd name="connsiteX1" fmla="*/ 2119993 w 2211875"/>
                  <a:gd name="connsiteY1" fmla="*/ 963413 h 1275603"/>
                  <a:gd name="connsiteX2" fmla="*/ 2211875 w 2211875"/>
                  <a:gd name="connsiteY2" fmla="*/ 1275603 h 1275603"/>
                  <a:gd name="connsiteX3" fmla="*/ 0 w 2211875"/>
                  <a:gd name="connsiteY3" fmla="*/ 948656 h 1275603"/>
                  <a:gd name="connsiteX4" fmla="*/ 279780 w 2211875"/>
                  <a:gd name="connsiteY4" fmla="*/ 709820 h 1275603"/>
                  <a:gd name="connsiteX5" fmla="*/ 1189241 w 2211875"/>
                  <a:gd name="connsiteY5" fmla="*/ 732083 h 1275603"/>
                  <a:gd name="connsiteX6" fmla="*/ 1449090 w 2211875"/>
                  <a:gd name="connsiteY6" fmla="*/ 698194 h 1275603"/>
                  <a:gd name="connsiteX7" fmla="*/ 1740034 w 2211875"/>
                  <a:gd name="connsiteY7" fmla="*/ 91440 h 1275603"/>
                  <a:gd name="connsiteX8" fmla="*/ 1672078 w 2211875"/>
                  <a:gd name="connsiteY8" fmla="*/ 0 h 1275603"/>
                  <a:gd name="connsiteX0" fmla="*/ 2161772 w 2211875"/>
                  <a:gd name="connsiteY0" fmla="*/ 147445 h 1195500"/>
                  <a:gd name="connsiteX1" fmla="*/ 2119993 w 2211875"/>
                  <a:gd name="connsiteY1" fmla="*/ 883310 h 1195500"/>
                  <a:gd name="connsiteX2" fmla="*/ 2211875 w 2211875"/>
                  <a:gd name="connsiteY2" fmla="*/ 1195500 h 1195500"/>
                  <a:gd name="connsiteX3" fmla="*/ 0 w 2211875"/>
                  <a:gd name="connsiteY3" fmla="*/ 868553 h 1195500"/>
                  <a:gd name="connsiteX4" fmla="*/ 279780 w 2211875"/>
                  <a:gd name="connsiteY4" fmla="*/ 629717 h 1195500"/>
                  <a:gd name="connsiteX5" fmla="*/ 1189241 w 2211875"/>
                  <a:gd name="connsiteY5" fmla="*/ 651980 h 1195500"/>
                  <a:gd name="connsiteX6" fmla="*/ 1449090 w 2211875"/>
                  <a:gd name="connsiteY6" fmla="*/ 618091 h 1195500"/>
                  <a:gd name="connsiteX7" fmla="*/ 1740034 w 2211875"/>
                  <a:gd name="connsiteY7" fmla="*/ 11337 h 1195500"/>
                  <a:gd name="connsiteX0" fmla="*/ 2161772 w 2211875"/>
                  <a:gd name="connsiteY0" fmla="*/ 7717 h 1055772"/>
                  <a:gd name="connsiteX1" fmla="*/ 2119993 w 2211875"/>
                  <a:gd name="connsiteY1" fmla="*/ 743582 h 1055772"/>
                  <a:gd name="connsiteX2" fmla="*/ 2211875 w 2211875"/>
                  <a:gd name="connsiteY2" fmla="*/ 1055772 h 1055772"/>
                  <a:gd name="connsiteX3" fmla="*/ 0 w 2211875"/>
                  <a:gd name="connsiteY3" fmla="*/ 728825 h 1055772"/>
                  <a:gd name="connsiteX4" fmla="*/ 279780 w 2211875"/>
                  <a:gd name="connsiteY4" fmla="*/ 489989 h 1055772"/>
                  <a:gd name="connsiteX5" fmla="*/ 1189241 w 2211875"/>
                  <a:gd name="connsiteY5" fmla="*/ 512252 h 1055772"/>
                  <a:gd name="connsiteX6" fmla="*/ 1449090 w 2211875"/>
                  <a:gd name="connsiteY6" fmla="*/ 478363 h 1055772"/>
                  <a:gd name="connsiteX7" fmla="*/ 1686402 w 2211875"/>
                  <a:gd name="connsiteY7" fmla="*/ 13467 h 1055772"/>
                  <a:gd name="connsiteX0" fmla="*/ 2161772 w 2211875"/>
                  <a:gd name="connsiteY0" fmla="*/ 0 h 1048055"/>
                  <a:gd name="connsiteX1" fmla="*/ 2119993 w 2211875"/>
                  <a:gd name="connsiteY1" fmla="*/ 735865 h 1048055"/>
                  <a:gd name="connsiteX2" fmla="*/ 2211875 w 2211875"/>
                  <a:gd name="connsiteY2" fmla="*/ 1048055 h 1048055"/>
                  <a:gd name="connsiteX3" fmla="*/ 0 w 2211875"/>
                  <a:gd name="connsiteY3" fmla="*/ 721108 h 1048055"/>
                  <a:gd name="connsiteX4" fmla="*/ 279780 w 2211875"/>
                  <a:gd name="connsiteY4" fmla="*/ 482272 h 1048055"/>
                  <a:gd name="connsiteX5" fmla="*/ 1189241 w 2211875"/>
                  <a:gd name="connsiteY5" fmla="*/ 504535 h 1048055"/>
                  <a:gd name="connsiteX6" fmla="*/ 1449090 w 2211875"/>
                  <a:gd name="connsiteY6" fmla="*/ 470646 h 1048055"/>
                  <a:gd name="connsiteX7" fmla="*/ 1686402 w 2211875"/>
                  <a:gd name="connsiteY7" fmla="*/ 5750 h 1048055"/>
                  <a:gd name="connsiteX0" fmla="*/ 2161772 w 2211875"/>
                  <a:gd name="connsiteY0" fmla="*/ 173286 h 1221341"/>
                  <a:gd name="connsiteX1" fmla="*/ 2119993 w 2211875"/>
                  <a:gd name="connsiteY1" fmla="*/ 909151 h 1221341"/>
                  <a:gd name="connsiteX2" fmla="*/ 2211875 w 2211875"/>
                  <a:gd name="connsiteY2" fmla="*/ 1221341 h 1221341"/>
                  <a:gd name="connsiteX3" fmla="*/ 0 w 2211875"/>
                  <a:gd name="connsiteY3" fmla="*/ 894394 h 1221341"/>
                  <a:gd name="connsiteX4" fmla="*/ 279780 w 2211875"/>
                  <a:gd name="connsiteY4" fmla="*/ 655558 h 1221341"/>
                  <a:gd name="connsiteX5" fmla="*/ 1189241 w 2211875"/>
                  <a:gd name="connsiteY5" fmla="*/ 677821 h 1221341"/>
                  <a:gd name="connsiteX6" fmla="*/ 1449090 w 2211875"/>
                  <a:gd name="connsiteY6" fmla="*/ 643932 h 1221341"/>
                  <a:gd name="connsiteX7" fmla="*/ 1626260 w 2211875"/>
                  <a:gd name="connsiteY7" fmla="*/ 0 h 1221341"/>
                  <a:gd name="connsiteX0" fmla="*/ 2161772 w 2211875"/>
                  <a:gd name="connsiteY0" fmla="*/ 173286 h 1221341"/>
                  <a:gd name="connsiteX1" fmla="*/ 2119993 w 2211875"/>
                  <a:gd name="connsiteY1" fmla="*/ 909151 h 1221341"/>
                  <a:gd name="connsiteX2" fmla="*/ 2211875 w 2211875"/>
                  <a:gd name="connsiteY2" fmla="*/ 1221341 h 1221341"/>
                  <a:gd name="connsiteX3" fmla="*/ 0 w 2211875"/>
                  <a:gd name="connsiteY3" fmla="*/ 894394 h 1221341"/>
                  <a:gd name="connsiteX4" fmla="*/ 279780 w 2211875"/>
                  <a:gd name="connsiteY4" fmla="*/ 655558 h 1221341"/>
                  <a:gd name="connsiteX5" fmla="*/ 1189241 w 2211875"/>
                  <a:gd name="connsiteY5" fmla="*/ 677821 h 1221341"/>
                  <a:gd name="connsiteX6" fmla="*/ 1449090 w 2211875"/>
                  <a:gd name="connsiteY6" fmla="*/ 643932 h 1221341"/>
                  <a:gd name="connsiteX7" fmla="*/ 1626260 w 2211875"/>
                  <a:gd name="connsiteY7" fmla="*/ 0 h 1221341"/>
                  <a:gd name="connsiteX0" fmla="*/ 2161772 w 2211875"/>
                  <a:gd name="connsiteY0" fmla="*/ 169477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161772 w 2211875"/>
                  <a:gd name="connsiteY0" fmla="*/ 169477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4464"/>
                  <a:gd name="connsiteY0" fmla="*/ 220126 h 1217532"/>
                  <a:gd name="connsiteX1" fmla="*/ 2119993 w 2214464"/>
                  <a:gd name="connsiteY1" fmla="*/ 905342 h 1217532"/>
                  <a:gd name="connsiteX2" fmla="*/ 2211875 w 2214464"/>
                  <a:gd name="connsiteY2" fmla="*/ 1217532 h 1217532"/>
                  <a:gd name="connsiteX3" fmla="*/ 0 w 2214464"/>
                  <a:gd name="connsiteY3" fmla="*/ 890585 h 1217532"/>
                  <a:gd name="connsiteX4" fmla="*/ 279780 w 2214464"/>
                  <a:gd name="connsiteY4" fmla="*/ 651749 h 1217532"/>
                  <a:gd name="connsiteX5" fmla="*/ 1189241 w 2214464"/>
                  <a:gd name="connsiteY5" fmla="*/ 674012 h 1217532"/>
                  <a:gd name="connsiteX6" fmla="*/ 1449090 w 2214464"/>
                  <a:gd name="connsiteY6" fmla="*/ 640123 h 1217532"/>
                  <a:gd name="connsiteX7" fmla="*/ 1585789 w 2214464"/>
                  <a:gd name="connsiteY7" fmla="*/ 0 h 1217532"/>
                  <a:gd name="connsiteX0" fmla="*/ 2205074 w 2211875"/>
                  <a:gd name="connsiteY0" fmla="*/ 220126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1875"/>
                  <a:gd name="connsiteY0" fmla="*/ 220126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1875"/>
                  <a:gd name="connsiteY0" fmla="*/ 220126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1875"/>
                  <a:gd name="connsiteY0" fmla="*/ 220126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1875"/>
                  <a:gd name="connsiteY0" fmla="*/ 42661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205074 w 2211875"/>
                  <a:gd name="connsiteY0" fmla="*/ 42661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142030 w 2211875"/>
                  <a:gd name="connsiteY0" fmla="*/ 199084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142030 w 2211875"/>
                  <a:gd name="connsiteY0" fmla="*/ 199084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142030 w 2211875"/>
                  <a:gd name="connsiteY0" fmla="*/ 199084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142030 w 2211875"/>
                  <a:gd name="connsiteY0" fmla="*/ 199084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1875" h="1040067">
                    <a:moveTo>
                      <a:pt x="2142030" y="199084"/>
                    </a:moveTo>
                    <a:cubicBezTo>
                      <a:pt x="2057018" y="596994"/>
                      <a:pt x="2094590" y="616370"/>
                      <a:pt x="2119993" y="727877"/>
                    </a:cubicBezTo>
                    <a:cubicBezTo>
                      <a:pt x="2145396" y="839384"/>
                      <a:pt x="2176049" y="957611"/>
                      <a:pt x="2211875" y="1040067"/>
                    </a:cubicBezTo>
                    <a:lnTo>
                      <a:pt x="0" y="713120"/>
                    </a:lnTo>
                    <a:cubicBezTo>
                      <a:pt x="57434" y="614173"/>
                      <a:pt x="81573" y="510380"/>
                      <a:pt x="279780" y="474284"/>
                    </a:cubicBezTo>
                    <a:cubicBezTo>
                      <a:pt x="477987" y="438188"/>
                      <a:pt x="994356" y="498485"/>
                      <a:pt x="1189241" y="496547"/>
                    </a:cubicBezTo>
                    <a:cubicBezTo>
                      <a:pt x="1384126" y="494609"/>
                      <a:pt x="1382309" y="545416"/>
                      <a:pt x="1449090" y="462658"/>
                    </a:cubicBezTo>
                    <a:cubicBezTo>
                      <a:pt x="1515871" y="379900"/>
                      <a:pt x="1526413" y="303755"/>
                      <a:pt x="1589928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 rot="600000">
                <a:off x="2831454" y="1332936"/>
                <a:ext cx="3096344" cy="619079"/>
                <a:chOff x="2813595" y="1331371"/>
                <a:chExt cx="3096344" cy="619079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813595" y="1950450"/>
                  <a:ext cx="309634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3063568" y="1432455"/>
                  <a:ext cx="360000" cy="36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63443" y="1375803"/>
                  <a:ext cx="360000" cy="36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891178" y="1351339"/>
                  <a:ext cx="360000" cy="36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4340494" y="1331371"/>
                  <a:ext cx="360000" cy="36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1" name="Pentagon 11"/>
              <p:cNvSpPr/>
              <p:nvPr/>
            </p:nvSpPr>
            <p:spPr>
              <a:xfrm rot="6600000">
                <a:off x="4830907" y="535829"/>
                <a:ext cx="1295999" cy="936000"/>
              </a:xfrm>
              <a:custGeom>
                <a:avLst/>
                <a:gdLst>
                  <a:gd name="connsiteX0" fmla="*/ 0 w 1998232"/>
                  <a:gd name="connsiteY0" fmla="*/ 0 h 792088"/>
                  <a:gd name="connsiteX1" fmla="*/ 844548 w 1998232"/>
                  <a:gd name="connsiteY1" fmla="*/ 0 h 792088"/>
                  <a:gd name="connsiteX2" fmla="*/ 1998232 w 1998232"/>
                  <a:gd name="connsiteY2" fmla="*/ 396044 h 792088"/>
                  <a:gd name="connsiteX3" fmla="*/ 844548 w 1998232"/>
                  <a:gd name="connsiteY3" fmla="*/ 792088 h 792088"/>
                  <a:gd name="connsiteX4" fmla="*/ 0 w 1998232"/>
                  <a:gd name="connsiteY4" fmla="*/ 792088 h 792088"/>
                  <a:gd name="connsiteX5" fmla="*/ 0 w 1998232"/>
                  <a:gd name="connsiteY5" fmla="*/ 0 h 792088"/>
                  <a:gd name="connsiteX0" fmla="*/ 1998232 w 2089672"/>
                  <a:gd name="connsiteY0" fmla="*/ 396044 h 792088"/>
                  <a:gd name="connsiteX1" fmla="*/ 844548 w 2089672"/>
                  <a:gd name="connsiteY1" fmla="*/ 792088 h 792088"/>
                  <a:gd name="connsiteX2" fmla="*/ 0 w 2089672"/>
                  <a:gd name="connsiteY2" fmla="*/ 792088 h 792088"/>
                  <a:gd name="connsiteX3" fmla="*/ 0 w 2089672"/>
                  <a:gd name="connsiteY3" fmla="*/ 0 h 792088"/>
                  <a:gd name="connsiteX4" fmla="*/ 844548 w 2089672"/>
                  <a:gd name="connsiteY4" fmla="*/ 0 h 792088"/>
                  <a:gd name="connsiteX5" fmla="*/ 2089672 w 2089672"/>
                  <a:gd name="connsiteY5" fmla="*/ 487484 h 792088"/>
                  <a:gd name="connsiteX0" fmla="*/ 1998232 w 1998232"/>
                  <a:gd name="connsiteY0" fmla="*/ 396044 h 792088"/>
                  <a:gd name="connsiteX1" fmla="*/ 844548 w 1998232"/>
                  <a:gd name="connsiteY1" fmla="*/ 792088 h 792088"/>
                  <a:gd name="connsiteX2" fmla="*/ 0 w 1998232"/>
                  <a:gd name="connsiteY2" fmla="*/ 792088 h 792088"/>
                  <a:gd name="connsiteX3" fmla="*/ 0 w 1998232"/>
                  <a:gd name="connsiteY3" fmla="*/ 0 h 792088"/>
                  <a:gd name="connsiteX4" fmla="*/ 844548 w 1998232"/>
                  <a:gd name="connsiteY4" fmla="*/ 0 h 792088"/>
                  <a:gd name="connsiteX5" fmla="*/ 1854541 w 1998232"/>
                  <a:gd name="connsiteY5" fmla="*/ 278478 h 792088"/>
                  <a:gd name="connsiteX0" fmla="*/ 1880666 w 1880666"/>
                  <a:gd name="connsiteY0" fmla="*/ 474421 h 792088"/>
                  <a:gd name="connsiteX1" fmla="*/ 844548 w 1880666"/>
                  <a:gd name="connsiteY1" fmla="*/ 792088 h 792088"/>
                  <a:gd name="connsiteX2" fmla="*/ 0 w 1880666"/>
                  <a:gd name="connsiteY2" fmla="*/ 792088 h 792088"/>
                  <a:gd name="connsiteX3" fmla="*/ 0 w 1880666"/>
                  <a:gd name="connsiteY3" fmla="*/ 0 h 792088"/>
                  <a:gd name="connsiteX4" fmla="*/ 844548 w 1880666"/>
                  <a:gd name="connsiteY4" fmla="*/ 0 h 792088"/>
                  <a:gd name="connsiteX5" fmla="*/ 1854541 w 1880666"/>
                  <a:gd name="connsiteY5" fmla="*/ 278478 h 792088"/>
                  <a:gd name="connsiteX0" fmla="*/ 1856915 w 1856915"/>
                  <a:gd name="connsiteY0" fmla="*/ 486296 h 792088"/>
                  <a:gd name="connsiteX1" fmla="*/ 844548 w 1856915"/>
                  <a:gd name="connsiteY1" fmla="*/ 792088 h 792088"/>
                  <a:gd name="connsiteX2" fmla="*/ 0 w 1856915"/>
                  <a:gd name="connsiteY2" fmla="*/ 792088 h 792088"/>
                  <a:gd name="connsiteX3" fmla="*/ 0 w 1856915"/>
                  <a:gd name="connsiteY3" fmla="*/ 0 h 792088"/>
                  <a:gd name="connsiteX4" fmla="*/ 844548 w 1856915"/>
                  <a:gd name="connsiteY4" fmla="*/ 0 h 792088"/>
                  <a:gd name="connsiteX5" fmla="*/ 1854541 w 1856915"/>
                  <a:gd name="connsiteY5" fmla="*/ 278478 h 792088"/>
                  <a:gd name="connsiteX0" fmla="*/ 1874730 w 1874730"/>
                  <a:gd name="connsiteY0" fmla="*/ 486296 h 792088"/>
                  <a:gd name="connsiteX1" fmla="*/ 844548 w 1874730"/>
                  <a:gd name="connsiteY1" fmla="*/ 792088 h 792088"/>
                  <a:gd name="connsiteX2" fmla="*/ 0 w 1874730"/>
                  <a:gd name="connsiteY2" fmla="*/ 792088 h 792088"/>
                  <a:gd name="connsiteX3" fmla="*/ 0 w 1874730"/>
                  <a:gd name="connsiteY3" fmla="*/ 0 h 792088"/>
                  <a:gd name="connsiteX4" fmla="*/ 844548 w 1874730"/>
                  <a:gd name="connsiteY4" fmla="*/ 0 h 792088"/>
                  <a:gd name="connsiteX5" fmla="*/ 1854541 w 1874730"/>
                  <a:gd name="connsiteY5" fmla="*/ 278478 h 792088"/>
                  <a:gd name="connsiteX0" fmla="*/ 1856917 w 1856917"/>
                  <a:gd name="connsiteY0" fmla="*/ 486296 h 792088"/>
                  <a:gd name="connsiteX1" fmla="*/ 844548 w 1856917"/>
                  <a:gd name="connsiteY1" fmla="*/ 792088 h 792088"/>
                  <a:gd name="connsiteX2" fmla="*/ 0 w 1856917"/>
                  <a:gd name="connsiteY2" fmla="*/ 792088 h 792088"/>
                  <a:gd name="connsiteX3" fmla="*/ 0 w 1856917"/>
                  <a:gd name="connsiteY3" fmla="*/ 0 h 792088"/>
                  <a:gd name="connsiteX4" fmla="*/ 844548 w 1856917"/>
                  <a:gd name="connsiteY4" fmla="*/ 0 h 792088"/>
                  <a:gd name="connsiteX5" fmla="*/ 1854541 w 1856917"/>
                  <a:gd name="connsiteY5" fmla="*/ 278478 h 792088"/>
                  <a:gd name="connsiteX0" fmla="*/ 1856917 w 1856917"/>
                  <a:gd name="connsiteY0" fmla="*/ 486296 h 792088"/>
                  <a:gd name="connsiteX1" fmla="*/ 844548 w 1856917"/>
                  <a:gd name="connsiteY1" fmla="*/ 792088 h 792088"/>
                  <a:gd name="connsiteX2" fmla="*/ 0 w 1856917"/>
                  <a:gd name="connsiteY2" fmla="*/ 792088 h 792088"/>
                  <a:gd name="connsiteX3" fmla="*/ 0 w 1856917"/>
                  <a:gd name="connsiteY3" fmla="*/ 0 h 792088"/>
                  <a:gd name="connsiteX4" fmla="*/ 844548 w 1856917"/>
                  <a:gd name="connsiteY4" fmla="*/ 0 h 792088"/>
                  <a:gd name="connsiteX5" fmla="*/ 1854541 w 1856917"/>
                  <a:gd name="connsiteY5" fmla="*/ 278478 h 792088"/>
                  <a:gd name="connsiteX6" fmla="*/ 1856917 w 1856917"/>
                  <a:gd name="connsiteY6" fmla="*/ 486296 h 792088"/>
                  <a:gd name="connsiteX0" fmla="*/ 1856921 w 1856920"/>
                  <a:gd name="connsiteY0" fmla="*/ 580420 h 792088"/>
                  <a:gd name="connsiteX1" fmla="*/ 844548 w 1856920"/>
                  <a:gd name="connsiteY1" fmla="*/ 792088 h 792088"/>
                  <a:gd name="connsiteX2" fmla="*/ 0 w 1856920"/>
                  <a:gd name="connsiteY2" fmla="*/ 792088 h 792088"/>
                  <a:gd name="connsiteX3" fmla="*/ 0 w 1856920"/>
                  <a:gd name="connsiteY3" fmla="*/ 0 h 792088"/>
                  <a:gd name="connsiteX4" fmla="*/ 844548 w 1856920"/>
                  <a:gd name="connsiteY4" fmla="*/ 0 h 792088"/>
                  <a:gd name="connsiteX5" fmla="*/ 1854541 w 1856920"/>
                  <a:gd name="connsiteY5" fmla="*/ 278478 h 792088"/>
                  <a:gd name="connsiteX6" fmla="*/ 1856921 w 1856920"/>
                  <a:gd name="connsiteY6" fmla="*/ 580420 h 792088"/>
                  <a:gd name="connsiteX0" fmla="*/ 1856921 w 1866724"/>
                  <a:gd name="connsiteY0" fmla="*/ 580420 h 792088"/>
                  <a:gd name="connsiteX1" fmla="*/ 844548 w 1866724"/>
                  <a:gd name="connsiteY1" fmla="*/ 792088 h 792088"/>
                  <a:gd name="connsiteX2" fmla="*/ 0 w 1866724"/>
                  <a:gd name="connsiteY2" fmla="*/ 792088 h 792088"/>
                  <a:gd name="connsiteX3" fmla="*/ 0 w 1866724"/>
                  <a:gd name="connsiteY3" fmla="*/ 0 h 792088"/>
                  <a:gd name="connsiteX4" fmla="*/ 844548 w 1866724"/>
                  <a:gd name="connsiteY4" fmla="*/ 0 h 792088"/>
                  <a:gd name="connsiteX5" fmla="*/ 1866685 w 1866724"/>
                  <a:gd name="connsiteY5" fmla="*/ 178471 h 792088"/>
                  <a:gd name="connsiteX6" fmla="*/ 1856921 w 1866724"/>
                  <a:gd name="connsiteY6" fmla="*/ 580420 h 792088"/>
                  <a:gd name="connsiteX0" fmla="*/ 1856921 w 1866724"/>
                  <a:gd name="connsiteY0" fmla="*/ 580420 h 792088"/>
                  <a:gd name="connsiteX1" fmla="*/ 844548 w 1866724"/>
                  <a:gd name="connsiteY1" fmla="*/ 792088 h 792088"/>
                  <a:gd name="connsiteX2" fmla="*/ 0 w 1866724"/>
                  <a:gd name="connsiteY2" fmla="*/ 792088 h 792088"/>
                  <a:gd name="connsiteX3" fmla="*/ 0 w 1866724"/>
                  <a:gd name="connsiteY3" fmla="*/ 0 h 792088"/>
                  <a:gd name="connsiteX4" fmla="*/ 844548 w 1866724"/>
                  <a:gd name="connsiteY4" fmla="*/ 0 h 792088"/>
                  <a:gd name="connsiteX5" fmla="*/ 1866685 w 1866724"/>
                  <a:gd name="connsiteY5" fmla="*/ 178471 h 792088"/>
                  <a:gd name="connsiteX6" fmla="*/ 1856921 w 1866724"/>
                  <a:gd name="connsiteY6" fmla="*/ 580420 h 792088"/>
                  <a:gd name="connsiteX0" fmla="*/ 1856921 w 1860699"/>
                  <a:gd name="connsiteY0" fmla="*/ 580420 h 792088"/>
                  <a:gd name="connsiteX1" fmla="*/ 844548 w 1860699"/>
                  <a:gd name="connsiteY1" fmla="*/ 792088 h 792088"/>
                  <a:gd name="connsiteX2" fmla="*/ 0 w 1860699"/>
                  <a:gd name="connsiteY2" fmla="*/ 792088 h 792088"/>
                  <a:gd name="connsiteX3" fmla="*/ 0 w 1860699"/>
                  <a:gd name="connsiteY3" fmla="*/ 0 h 792088"/>
                  <a:gd name="connsiteX4" fmla="*/ 844548 w 1860699"/>
                  <a:gd name="connsiteY4" fmla="*/ 0 h 792088"/>
                  <a:gd name="connsiteX5" fmla="*/ 1860618 w 1860699"/>
                  <a:gd name="connsiteY5" fmla="*/ 184353 h 792088"/>
                  <a:gd name="connsiteX6" fmla="*/ 1856921 w 1860699"/>
                  <a:gd name="connsiteY6" fmla="*/ 580420 h 792088"/>
                  <a:gd name="connsiteX0" fmla="*/ 1856921 w 1856922"/>
                  <a:gd name="connsiteY0" fmla="*/ 580420 h 792088"/>
                  <a:gd name="connsiteX1" fmla="*/ 844548 w 1856922"/>
                  <a:gd name="connsiteY1" fmla="*/ 792088 h 792088"/>
                  <a:gd name="connsiteX2" fmla="*/ 0 w 1856922"/>
                  <a:gd name="connsiteY2" fmla="*/ 792088 h 792088"/>
                  <a:gd name="connsiteX3" fmla="*/ 0 w 1856922"/>
                  <a:gd name="connsiteY3" fmla="*/ 0 h 792088"/>
                  <a:gd name="connsiteX4" fmla="*/ 844548 w 1856922"/>
                  <a:gd name="connsiteY4" fmla="*/ 0 h 792088"/>
                  <a:gd name="connsiteX5" fmla="*/ 1854551 w 1856922"/>
                  <a:gd name="connsiteY5" fmla="*/ 203962 h 792088"/>
                  <a:gd name="connsiteX6" fmla="*/ 1856921 w 1856922"/>
                  <a:gd name="connsiteY6" fmla="*/ 580420 h 792088"/>
                  <a:gd name="connsiteX0" fmla="*/ 1856921 w 1987937"/>
                  <a:gd name="connsiteY0" fmla="*/ 580420 h 792088"/>
                  <a:gd name="connsiteX1" fmla="*/ 844548 w 1987937"/>
                  <a:gd name="connsiteY1" fmla="*/ 792088 h 792088"/>
                  <a:gd name="connsiteX2" fmla="*/ 0 w 1987937"/>
                  <a:gd name="connsiteY2" fmla="*/ 792088 h 792088"/>
                  <a:gd name="connsiteX3" fmla="*/ 0 w 1987937"/>
                  <a:gd name="connsiteY3" fmla="*/ 0 h 792088"/>
                  <a:gd name="connsiteX4" fmla="*/ 844548 w 1987937"/>
                  <a:gd name="connsiteY4" fmla="*/ 0 h 792088"/>
                  <a:gd name="connsiteX5" fmla="*/ 1854551 w 1987937"/>
                  <a:gd name="connsiteY5" fmla="*/ 203962 h 792088"/>
                  <a:gd name="connsiteX6" fmla="*/ 1987937 w 1987937"/>
                  <a:gd name="connsiteY6" fmla="*/ 649796 h 792088"/>
                  <a:gd name="connsiteX0" fmla="*/ 1856921 w 1856921"/>
                  <a:gd name="connsiteY0" fmla="*/ 580420 h 792088"/>
                  <a:gd name="connsiteX1" fmla="*/ 844548 w 1856921"/>
                  <a:gd name="connsiteY1" fmla="*/ 792088 h 792088"/>
                  <a:gd name="connsiteX2" fmla="*/ 0 w 1856921"/>
                  <a:gd name="connsiteY2" fmla="*/ 792088 h 792088"/>
                  <a:gd name="connsiteX3" fmla="*/ 0 w 1856921"/>
                  <a:gd name="connsiteY3" fmla="*/ 0 h 792088"/>
                  <a:gd name="connsiteX4" fmla="*/ 844548 w 1856921"/>
                  <a:gd name="connsiteY4" fmla="*/ 0 h 792088"/>
                  <a:gd name="connsiteX5" fmla="*/ 1854551 w 1856921"/>
                  <a:gd name="connsiteY5" fmla="*/ 203962 h 792088"/>
                  <a:gd name="connsiteX0" fmla="*/ 1856921 w 1856921"/>
                  <a:gd name="connsiteY0" fmla="*/ 580420 h 792088"/>
                  <a:gd name="connsiteX1" fmla="*/ 844548 w 1856921"/>
                  <a:gd name="connsiteY1" fmla="*/ 792088 h 792088"/>
                  <a:gd name="connsiteX2" fmla="*/ 0 w 1856921"/>
                  <a:gd name="connsiteY2" fmla="*/ 792088 h 792088"/>
                  <a:gd name="connsiteX3" fmla="*/ 0 w 1856921"/>
                  <a:gd name="connsiteY3" fmla="*/ 0 h 792088"/>
                  <a:gd name="connsiteX4" fmla="*/ 844548 w 1856921"/>
                  <a:gd name="connsiteY4" fmla="*/ 0 h 792088"/>
                  <a:gd name="connsiteX5" fmla="*/ 1854551 w 1856921"/>
                  <a:gd name="connsiteY5" fmla="*/ 203962 h 792088"/>
                  <a:gd name="connsiteX6" fmla="*/ 1856921 w 1856921"/>
                  <a:gd name="connsiteY6" fmla="*/ 580420 h 792088"/>
                  <a:gd name="connsiteX0" fmla="*/ 0 w 1856921"/>
                  <a:gd name="connsiteY0" fmla="*/ 0 h 792088"/>
                  <a:gd name="connsiteX1" fmla="*/ 844548 w 1856921"/>
                  <a:gd name="connsiteY1" fmla="*/ 0 h 792088"/>
                  <a:gd name="connsiteX2" fmla="*/ 1854551 w 1856921"/>
                  <a:gd name="connsiteY2" fmla="*/ 203962 h 792088"/>
                  <a:gd name="connsiteX3" fmla="*/ 1856921 w 1856921"/>
                  <a:gd name="connsiteY3" fmla="*/ 580420 h 792088"/>
                  <a:gd name="connsiteX4" fmla="*/ 844548 w 1856921"/>
                  <a:gd name="connsiteY4" fmla="*/ 792088 h 792088"/>
                  <a:gd name="connsiteX5" fmla="*/ 0 w 1856921"/>
                  <a:gd name="connsiteY5" fmla="*/ 792088 h 792088"/>
                  <a:gd name="connsiteX6" fmla="*/ 131016 w 1856921"/>
                  <a:gd name="connsiteY6" fmla="*/ 77381 h 792088"/>
                  <a:gd name="connsiteX0" fmla="*/ 0 w 1856921"/>
                  <a:gd name="connsiteY0" fmla="*/ 0 h 792088"/>
                  <a:gd name="connsiteX1" fmla="*/ 844548 w 1856921"/>
                  <a:gd name="connsiteY1" fmla="*/ 0 h 792088"/>
                  <a:gd name="connsiteX2" fmla="*/ 1854551 w 1856921"/>
                  <a:gd name="connsiteY2" fmla="*/ 203962 h 792088"/>
                  <a:gd name="connsiteX3" fmla="*/ 1856921 w 1856921"/>
                  <a:gd name="connsiteY3" fmla="*/ 580420 h 792088"/>
                  <a:gd name="connsiteX4" fmla="*/ 844548 w 1856921"/>
                  <a:gd name="connsiteY4" fmla="*/ 792088 h 792088"/>
                  <a:gd name="connsiteX5" fmla="*/ 0 w 1856921"/>
                  <a:gd name="connsiteY5" fmla="*/ 792088 h 792088"/>
                  <a:gd name="connsiteX0" fmla="*/ 0 w 1856921"/>
                  <a:gd name="connsiteY0" fmla="*/ 0 h 792088"/>
                  <a:gd name="connsiteX1" fmla="*/ 844548 w 1856921"/>
                  <a:gd name="connsiteY1" fmla="*/ 0 h 792088"/>
                  <a:gd name="connsiteX2" fmla="*/ 1854551 w 1856921"/>
                  <a:gd name="connsiteY2" fmla="*/ 203962 h 792088"/>
                  <a:gd name="connsiteX3" fmla="*/ 1856921 w 1856921"/>
                  <a:gd name="connsiteY3" fmla="*/ 580420 h 792088"/>
                  <a:gd name="connsiteX4" fmla="*/ 844548 w 1856921"/>
                  <a:gd name="connsiteY4" fmla="*/ 792088 h 792088"/>
                  <a:gd name="connsiteX5" fmla="*/ 0 w 1856921"/>
                  <a:gd name="connsiteY5" fmla="*/ 792088 h 792088"/>
                  <a:gd name="connsiteX6" fmla="*/ 0 w 1856921"/>
                  <a:gd name="connsiteY6" fmla="*/ 0 h 792088"/>
                  <a:gd name="connsiteX0" fmla="*/ 1856921 w 1987937"/>
                  <a:gd name="connsiteY0" fmla="*/ 580420 h 792088"/>
                  <a:gd name="connsiteX1" fmla="*/ 844548 w 1987937"/>
                  <a:gd name="connsiteY1" fmla="*/ 792088 h 792088"/>
                  <a:gd name="connsiteX2" fmla="*/ 0 w 1987937"/>
                  <a:gd name="connsiteY2" fmla="*/ 792088 h 792088"/>
                  <a:gd name="connsiteX3" fmla="*/ 0 w 1987937"/>
                  <a:gd name="connsiteY3" fmla="*/ 0 h 792088"/>
                  <a:gd name="connsiteX4" fmla="*/ 844548 w 1987937"/>
                  <a:gd name="connsiteY4" fmla="*/ 0 h 792088"/>
                  <a:gd name="connsiteX5" fmla="*/ 1854551 w 1987937"/>
                  <a:gd name="connsiteY5" fmla="*/ 203962 h 792088"/>
                  <a:gd name="connsiteX6" fmla="*/ 1987937 w 1987937"/>
                  <a:gd name="connsiteY6" fmla="*/ 657801 h 792088"/>
                  <a:gd name="connsiteX0" fmla="*/ 1856921 w 1856921"/>
                  <a:gd name="connsiteY0" fmla="*/ 580420 h 792088"/>
                  <a:gd name="connsiteX1" fmla="*/ 844548 w 1856921"/>
                  <a:gd name="connsiteY1" fmla="*/ 792088 h 792088"/>
                  <a:gd name="connsiteX2" fmla="*/ 0 w 1856921"/>
                  <a:gd name="connsiteY2" fmla="*/ 792088 h 792088"/>
                  <a:gd name="connsiteX3" fmla="*/ 0 w 1856921"/>
                  <a:gd name="connsiteY3" fmla="*/ 0 h 792088"/>
                  <a:gd name="connsiteX4" fmla="*/ 844548 w 1856921"/>
                  <a:gd name="connsiteY4" fmla="*/ 0 h 792088"/>
                  <a:gd name="connsiteX5" fmla="*/ 1854551 w 1856921"/>
                  <a:gd name="connsiteY5" fmla="*/ 203962 h 79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6921" h="792088">
                    <a:moveTo>
                      <a:pt x="1856921" y="580420"/>
                    </a:moveTo>
                    <a:lnTo>
                      <a:pt x="844548" y="792088"/>
                    </a:lnTo>
                    <a:lnTo>
                      <a:pt x="0" y="792088"/>
                    </a:lnTo>
                    <a:lnTo>
                      <a:pt x="0" y="0"/>
                    </a:lnTo>
                    <a:lnTo>
                      <a:pt x="844548" y="0"/>
                    </a:lnTo>
                    <a:lnTo>
                      <a:pt x="1854551" y="203962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/>
              <p:cNvSpPr/>
              <p:nvPr/>
            </p:nvSpPr>
            <p:spPr>
              <a:xfrm rot="600000">
                <a:off x="5176586" y="1175770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/>
              <p:cNvSpPr/>
              <p:nvPr/>
            </p:nvSpPr>
            <p:spPr>
              <a:xfrm rot="600000">
                <a:off x="4888555" y="1600317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/>
              <p:cNvSpPr/>
              <p:nvPr/>
            </p:nvSpPr>
            <p:spPr>
              <a:xfrm rot="600000">
                <a:off x="5174050" y="710055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/>
              <p:cNvSpPr/>
              <p:nvPr/>
            </p:nvSpPr>
            <p:spPr>
              <a:xfrm rot="600000">
                <a:off x="5602569" y="542477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Connector 87"/>
            <p:cNvCxnSpPr/>
            <p:nvPr/>
          </p:nvCxnSpPr>
          <p:spPr>
            <a:xfrm rot="1200000">
              <a:off x="5242299" y="405230"/>
              <a:ext cx="910800" cy="0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647291" y="4020575"/>
            <a:ext cx="2669472" cy="2041198"/>
            <a:chOff x="1377700" y="5929587"/>
            <a:chExt cx="3295647" cy="2520000"/>
          </a:xfrm>
        </p:grpSpPr>
        <p:pic>
          <p:nvPicPr>
            <p:cNvPr id="102" name="Picture 4" descr="C:\Users\Wendy\Documents\wwn20\Data\PbI4_maskedEvap\SEM\2014\03 - March\140317-CHPI_Au\Au_04.t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98" t="7501" r="1360" b="16909"/>
            <a:stretch/>
          </p:blipFill>
          <p:spPr bwMode="auto">
            <a:xfrm>
              <a:off x="1377700" y="5929587"/>
              <a:ext cx="3295647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Straight Connector 102"/>
            <p:cNvCxnSpPr/>
            <p:nvPr/>
          </p:nvCxnSpPr>
          <p:spPr>
            <a:xfrm>
              <a:off x="3855069" y="8346034"/>
              <a:ext cx="6660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3689874" y="4020575"/>
            <a:ext cx="2669472" cy="2041198"/>
            <a:chOff x="5356586" y="5616699"/>
            <a:chExt cx="3295645" cy="2520000"/>
          </a:xfrm>
        </p:grpSpPr>
        <p:pic>
          <p:nvPicPr>
            <p:cNvPr id="105" name="Picture 6" descr="C:\Users\Wendy\Documents\wwn20\Data\PbI4_maskedEvap\SEM\2014\03 - March\140317-CHPI_Au\Au_13.t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8" t="472" r="12520" b="23938"/>
            <a:stretch/>
          </p:blipFill>
          <p:spPr bwMode="auto">
            <a:xfrm>
              <a:off x="5356586" y="5616699"/>
              <a:ext cx="3295645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6" name="Straight Connector 105"/>
            <p:cNvCxnSpPr/>
            <p:nvPr/>
          </p:nvCxnSpPr>
          <p:spPr>
            <a:xfrm>
              <a:off x="7856547" y="8030705"/>
              <a:ext cx="666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>
            <a:grpSpLocks noChangeAspect="1"/>
          </p:cNvGrpSpPr>
          <p:nvPr/>
        </p:nvGrpSpPr>
        <p:grpSpPr>
          <a:xfrm>
            <a:off x="3689874" y="1685255"/>
            <a:ext cx="2669472" cy="2041198"/>
            <a:chOff x="4547253" y="2773359"/>
            <a:chExt cx="3295646" cy="2520000"/>
          </a:xfrm>
        </p:grpSpPr>
        <p:pic>
          <p:nvPicPr>
            <p:cNvPr id="108" name="Picture 3" descr="C:\Users\Wendy\Documents\wwn20\Data\PbI4_maskedEvap\SEM\2014\03 - March\140310-Au_PS\PS_Colloids\1_01.tif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94" t="1382" r="15664" b="23029"/>
            <a:stretch/>
          </p:blipFill>
          <p:spPr bwMode="auto">
            <a:xfrm>
              <a:off x="4547253" y="2773359"/>
              <a:ext cx="3295646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9" name="Straight Connector 108"/>
            <p:cNvCxnSpPr/>
            <p:nvPr/>
          </p:nvCxnSpPr>
          <p:spPr>
            <a:xfrm>
              <a:off x="7045352" y="5208179"/>
              <a:ext cx="666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647287" y="1685255"/>
            <a:ext cx="2700614" cy="2041198"/>
            <a:chOff x="559422" y="2808387"/>
            <a:chExt cx="3334096" cy="2520000"/>
          </a:xfrm>
        </p:grpSpPr>
        <p:pic>
          <p:nvPicPr>
            <p:cNvPr id="111" name="Picture 2" descr="C:\Users\Wendy\Documents\wwn20\Data\PbI4_maskedEvap\SEM\2014\03 - March\140310-Au_PS\PS_Colloids\6_04.tif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96" r="13062" b="24411"/>
            <a:stretch/>
          </p:blipFill>
          <p:spPr bwMode="auto">
            <a:xfrm>
              <a:off x="559422" y="2808387"/>
              <a:ext cx="3295646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Rectangle 111"/>
            <p:cNvSpPr/>
            <p:nvPr/>
          </p:nvSpPr>
          <p:spPr>
            <a:xfrm>
              <a:off x="2965128" y="4819670"/>
              <a:ext cx="900000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3059540" y="5235475"/>
              <a:ext cx="666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2910561" y="4707873"/>
              <a:ext cx="982957" cy="530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b="1" dirty="0" smtClean="0">
                  <a:solidFill>
                    <a:schemeClr val="bg1"/>
                  </a:solidFill>
                </a:rPr>
                <a:t>1µm</a:t>
              </a:r>
              <a:endParaRPr lang="en-GB" sz="2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701556" y="74201"/>
            <a:ext cx="1026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-54542" y="1685255"/>
            <a:ext cx="1026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-54542" y="4020575"/>
            <a:ext cx="1026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1944134" y="1476447"/>
            <a:ext cx="208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ie 5"/>
          <p:cNvSpPr>
            <a:spLocks noChangeAspect="1"/>
          </p:cNvSpPr>
          <p:nvPr/>
        </p:nvSpPr>
        <p:spPr>
          <a:xfrm>
            <a:off x="2856121" y="1286042"/>
            <a:ext cx="15365" cy="182900"/>
          </a:xfrm>
          <a:custGeom>
            <a:avLst/>
            <a:gdLst>
              <a:gd name="connsiteX0" fmla="*/ 0 w 1080000"/>
              <a:gd name="connsiteY0" fmla="*/ 540000 h 1080000"/>
              <a:gd name="connsiteX1" fmla="*/ 7569 w 1080000"/>
              <a:gd name="connsiteY1" fmla="*/ 449902 h 1080000"/>
              <a:gd name="connsiteX2" fmla="*/ 540000 w 1080000"/>
              <a:gd name="connsiteY2" fmla="*/ 540000 h 1080000"/>
              <a:gd name="connsiteX3" fmla="*/ 0 w 1080000"/>
              <a:gd name="connsiteY3" fmla="*/ 540000 h 1080000"/>
              <a:gd name="connsiteX0" fmla="*/ 540000 w 631440"/>
              <a:gd name="connsiteY0" fmla="*/ 90098 h 181538"/>
              <a:gd name="connsiteX1" fmla="*/ 0 w 631440"/>
              <a:gd name="connsiteY1" fmla="*/ 90098 h 181538"/>
              <a:gd name="connsiteX2" fmla="*/ 7569 w 631440"/>
              <a:gd name="connsiteY2" fmla="*/ 0 h 181538"/>
              <a:gd name="connsiteX3" fmla="*/ 631440 w 631440"/>
              <a:gd name="connsiteY3" fmla="*/ 181538 h 181538"/>
              <a:gd name="connsiteX0" fmla="*/ 540000 w 540000"/>
              <a:gd name="connsiteY0" fmla="*/ 90098 h 90098"/>
              <a:gd name="connsiteX1" fmla="*/ 0 w 540000"/>
              <a:gd name="connsiteY1" fmla="*/ 90098 h 90098"/>
              <a:gd name="connsiteX2" fmla="*/ 7569 w 540000"/>
              <a:gd name="connsiteY2" fmla="*/ 0 h 90098"/>
              <a:gd name="connsiteX0" fmla="*/ 0 w 7569"/>
              <a:gd name="connsiteY0" fmla="*/ 90098 h 90098"/>
              <a:gd name="connsiteX1" fmla="*/ 7569 w 7569"/>
              <a:gd name="connsiteY1" fmla="*/ 0 h 9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69" h="90098">
                <a:moveTo>
                  <a:pt x="0" y="90098"/>
                </a:moveTo>
                <a:cubicBezTo>
                  <a:pt x="0" y="59906"/>
                  <a:pt x="2532" y="29768"/>
                  <a:pt x="7569" y="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41019" y="1140941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10°</a:t>
            </a:r>
            <a:endParaRPr lang="en-GB" sz="2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195144" y="894446"/>
            <a:ext cx="1457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PS colloids</a:t>
            </a:r>
            <a:endParaRPr lang="en-GB" sz="2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295871" y="209306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Water droplet</a:t>
            </a:r>
            <a:endParaRPr lang="en-GB" sz="2200" dirty="0"/>
          </a:p>
        </p:txBody>
      </p:sp>
      <p:cxnSp>
        <p:nvCxnSpPr>
          <p:cNvPr id="123" name="Straight Arrow Connector 122"/>
          <p:cNvCxnSpPr/>
          <p:nvPr/>
        </p:nvCxnSpPr>
        <p:spPr>
          <a:xfrm flipH="1" flipV="1">
            <a:off x="2018645" y="548598"/>
            <a:ext cx="77968" cy="387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3535229" y="1140941"/>
            <a:ext cx="73261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8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15</cp:revision>
  <dcterms:created xsi:type="dcterms:W3CDTF">2014-05-21T13:09:23Z</dcterms:created>
  <dcterms:modified xsi:type="dcterms:W3CDTF">2014-09-27T22:26:15Z</dcterms:modified>
</cp:coreProperties>
</file>