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1701463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30" d="100"/>
          <a:sy n="30" d="100"/>
        </p:scale>
        <p:origin x="-2190" y="-558"/>
      </p:cViewPr>
      <p:guideLst>
        <p:guide orient="horz" pos="3686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3635046"/>
            <a:ext cx="9181149" cy="25082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6630835"/>
            <a:ext cx="7560945" cy="29903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1000" y="468609"/>
            <a:ext cx="2430303" cy="9984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468609"/>
            <a:ext cx="7110888" cy="9984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6" y="7519281"/>
            <a:ext cx="9181149" cy="2324039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6" y="4959588"/>
            <a:ext cx="9181149" cy="255969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2730351"/>
            <a:ext cx="4770597" cy="772242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2730351"/>
            <a:ext cx="4770597" cy="772242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619296"/>
            <a:ext cx="4772472" cy="109159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3710888"/>
            <a:ext cx="4772472" cy="674188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59" y="2619296"/>
            <a:ext cx="4774347" cy="109159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59" y="3710888"/>
            <a:ext cx="4774347" cy="674188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94" y="465899"/>
            <a:ext cx="3553569" cy="19827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65900"/>
            <a:ext cx="6038256" cy="998687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94" y="2448639"/>
            <a:ext cx="3553569" cy="8004126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8191030"/>
            <a:ext cx="6480810" cy="96699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045554"/>
            <a:ext cx="6480810" cy="7020878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9158026"/>
            <a:ext cx="6480810" cy="1373298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468609"/>
            <a:ext cx="9721215" cy="1950244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2730351"/>
            <a:ext cx="9721215" cy="7722427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83" y="10845530"/>
            <a:ext cx="2520315" cy="622996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0845530"/>
            <a:ext cx="3420429" cy="622996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91" y="10845530"/>
            <a:ext cx="2520315" cy="622996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icture 2" descr="C:\Users\Wendy\Documents\wwn20\Thesis\Chapter7\Figures\Fig3\Spec_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95" y="2703025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14" descr="C:\Users\Wendy\Documents\wwn20\Thesis\Chapter7\Figures\Fig3\Sca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4" r="9766" b="84624"/>
          <a:stretch/>
        </p:blipFill>
        <p:spPr bwMode="auto">
          <a:xfrm>
            <a:off x="7921350" y="10796579"/>
            <a:ext cx="2880000" cy="88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13" descr="C:\Users\Wendy\Documents\wwn20\Thesis\Chapter7\Figures\Fig3\Spec_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3" y="8500961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11" descr="C:\Users\Wendy\Documents\wwn20\Thesis\Chapter7\Figures\Fig3\CHPI_ETFE_90_T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8482" r="17285" b="4099"/>
          <a:stretch/>
        </p:blipFill>
        <p:spPr bwMode="auto">
          <a:xfrm>
            <a:off x="8509368" y="6196122"/>
            <a:ext cx="2219899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10" descr="C:\Users\Wendy\Documents\wwn20\Thesis\Chapter7\Figures\Fig3\CHPI_ETFE_60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" t="17952" r="17387" b="4630"/>
          <a:stretch/>
        </p:blipFill>
        <p:spPr bwMode="auto">
          <a:xfrm>
            <a:off x="6489850" y="6182475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9" descr="C:\Users\Wendy\Documents\wwn20\Thesis\Chapter7\Figures\Fig3\CHPI_ETFE_4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17952" r="17266" b="4630"/>
          <a:stretch/>
        </p:blipFill>
        <p:spPr bwMode="auto">
          <a:xfrm>
            <a:off x="4479177" y="6182475"/>
            <a:ext cx="223354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8" descr="C:\Users\Wendy\Documents\wwn20\Thesis\Chapter7\Figures\Fig3\CHPI_ETFE_2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18271" r="17269" b="4629"/>
          <a:stretch/>
        </p:blipFill>
        <p:spPr bwMode="auto">
          <a:xfrm>
            <a:off x="2438241" y="6191385"/>
            <a:ext cx="2264609" cy="21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7" descr="C:\Users\Wendy\Documents\wwn20\Thesis\Chapter7\Figures\Fig3\CHPI_ETFE_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t="17952" r="17547" b="4630"/>
          <a:stretch/>
        </p:blipFill>
        <p:spPr bwMode="auto">
          <a:xfrm>
            <a:off x="432850" y="6182475"/>
            <a:ext cx="225363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" name="Picture 2" descr="C:\Users\Wendy\Documents\wwn20\Thesis\Chapter7\Figures\Fig3\CHPI_ETFE_90_TM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t="18029" r="17288" b="4548"/>
          <a:stretch/>
        </p:blipFill>
        <p:spPr bwMode="auto">
          <a:xfrm>
            <a:off x="8459011" y="393156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3" descr="C:\Users\Wendy\Documents\wwn20\Thesis\Chapter7\Figures\Fig3\CHPI_ETFE_60_TM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 t="17355" r="17893" b="5221"/>
          <a:stretch/>
        </p:blipFill>
        <p:spPr bwMode="auto">
          <a:xfrm>
            <a:off x="6466647" y="377024"/>
            <a:ext cx="223354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4" descr="C:\Users\Wendy\Documents\wwn20\Thesis\Chapter7\Figures\Fig3\CHPI_ETFE_4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" t="17571" r="17527" b="5007"/>
          <a:stretch/>
        </p:blipFill>
        <p:spPr bwMode="auto">
          <a:xfrm>
            <a:off x="4492327" y="390673"/>
            <a:ext cx="2222624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6" descr="C:\Users\Wendy\Documents\wwn20\Thesis\Chapter7\Figures\Fig3\CHPI_ETFE_2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17858" r="17939" b="4723"/>
          <a:stretch/>
        </p:blipFill>
        <p:spPr bwMode="auto">
          <a:xfrm>
            <a:off x="2488731" y="398765"/>
            <a:ext cx="2225199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5" descr="C:\Users\Wendy\Documents\wwn20\Thesis\Chapter7\Figures\Fig3\CHPI_ETFE_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8" t="17253" r="17219" b="4750"/>
          <a:stretch/>
        </p:blipFill>
        <p:spPr bwMode="auto">
          <a:xfrm>
            <a:off x="460530" y="377024"/>
            <a:ext cx="2260461" cy="217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" name="TextBox 339"/>
          <p:cNvSpPr txBox="1"/>
          <p:nvPr/>
        </p:nvSpPr>
        <p:spPr>
          <a:xfrm rot="16200000">
            <a:off x="-853531" y="1029241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183784" y="2484013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648147" y="-71759"/>
            <a:ext cx="412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TM polarisation</a:t>
            </a:r>
            <a:endParaRPr lang="en-GB" sz="2500" b="1" dirty="0"/>
          </a:p>
        </p:txBody>
      </p:sp>
      <p:sp>
        <p:nvSpPr>
          <p:cNvPr id="343" name="TextBox 342"/>
          <p:cNvSpPr txBox="1"/>
          <p:nvPr/>
        </p:nvSpPr>
        <p:spPr>
          <a:xfrm>
            <a:off x="648147" y="5769972"/>
            <a:ext cx="412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TE polarisation</a:t>
            </a:r>
            <a:endParaRPr lang="en-GB" sz="2500" b="1" dirty="0"/>
          </a:p>
        </p:txBody>
      </p:sp>
      <p:sp>
        <p:nvSpPr>
          <p:cNvPr id="344" name="TextBox 343"/>
          <p:cNvSpPr txBox="1"/>
          <p:nvPr/>
        </p:nvSpPr>
        <p:spPr>
          <a:xfrm rot="16200000">
            <a:off x="-859566" y="6839886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5177749" y="8294658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70960" y="194550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47" name="TextBox 346"/>
          <p:cNvSpPr txBox="1"/>
          <p:nvPr/>
        </p:nvSpPr>
        <p:spPr>
          <a:xfrm>
            <a:off x="6748066" y="194550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48" name="TextBox 347"/>
          <p:cNvSpPr txBox="1"/>
          <p:nvPr/>
        </p:nvSpPr>
        <p:spPr>
          <a:xfrm>
            <a:off x="8737326" y="194550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6763832" y="775517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50" name="TextBox 349"/>
          <p:cNvSpPr txBox="1"/>
          <p:nvPr/>
        </p:nvSpPr>
        <p:spPr>
          <a:xfrm>
            <a:off x="8797542" y="775517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51" name="Freeform 350"/>
          <p:cNvSpPr/>
          <p:nvPr/>
        </p:nvSpPr>
        <p:spPr>
          <a:xfrm flipH="1">
            <a:off x="5817801" y="2610568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2" name="Freeform 351"/>
          <p:cNvSpPr/>
          <p:nvPr/>
        </p:nvSpPr>
        <p:spPr>
          <a:xfrm>
            <a:off x="834327" y="8342475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3" name="Straight Connector 352"/>
          <p:cNvCxnSpPr/>
          <p:nvPr/>
        </p:nvCxnSpPr>
        <p:spPr>
          <a:xfrm>
            <a:off x="5092734" y="470425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758255" y="1945502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5720511" y="470425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6329955" y="474255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1060735" y="6263368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1679886" y="6263368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292705" y="6251950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/>
          <p:cNvSpPr txBox="1"/>
          <p:nvPr/>
        </p:nvSpPr>
        <p:spPr>
          <a:xfrm>
            <a:off x="2383" y="-47169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361" name="TextBox 360"/>
          <p:cNvSpPr txBox="1"/>
          <p:nvPr/>
        </p:nvSpPr>
        <p:spPr>
          <a:xfrm>
            <a:off x="2383" y="5760889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362" name="TextBox 361"/>
          <p:cNvSpPr txBox="1"/>
          <p:nvPr/>
        </p:nvSpPr>
        <p:spPr>
          <a:xfrm>
            <a:off x="1154413" y="2656484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363" name="TextBox 362"/>
          <p:cNvSpPr txBox="1"/>
          <p:nvPr/>
        </p:nvSpPr>
        <p:spPr>
          <a:xfrm>
            <a:off x="1154413" y="8427248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364" name="Freeform 363"/>
          <p:cNvSpPr/>
          <p:nvPr/>
        </p:nvSpPr>
        <p:spPr>
          <a:xfrm>
            <a:off x="746547" y="7464742"/>
            <a:ext cx="679450" cy="635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635000"/>
              <a:gd name="connsiteY0" fmla="*/ 0 h 615950"/>
              <a:gd name="connsiteX1" fmla="*/ 165100 w 635000"/>
              <a:gd name="connsiteY1" fmla="*/ 184150 h 615950"/>
              <a:gd name="connsiteX2" fmla="*/ 387350 w 635000"/>
              <a:gd name="connsiteY2" fmla="*/ 393700 h 615950"/>
              <a:gd name="connsiteX3" fmla="*/ 635000 w 635000"/>
              <a:gd name="connsiteY3" fmla="*/ 615950 h 615950"/>
              <a:gd name="connsiteX0" fmla="*/ 0 w 679450"/>
              <a:gd name="connsiteY0" fmla="*/ 0 h 635000"/>
              <a:gd name="connsiteX1" fmla="*/ 165100 w 679450"/>
              <a:gd name="connsiteY1" fmla="*/ 184150 h 635000"/>
              <a:gd name="connsiteX2" fmla="*/ 387350 w 679450"/>
              <a:gd name="connsiteY2" fmla="*/ 393700 h 635000"/>
              <a:gd name="connsiteX3" fmla="*/ 679450 w 679450"/>
              <a:gd name="connsiteY3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63500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1625" y="318558"/>
                  <a:pt x="387350" y="393700"/>
                </a:cubicBezTo>
                <a:cubicBezTo>
                  <a:pt x="473075" y="468842"/>
                  <a:pt x="582083" y="554567"/>
                  <a:pt x="679450" y="6350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Freeform 364"/>
          <p:cNvSpPr/>
          <p:nvPr/>
        </p:nvSpPr>
        <p:spPr>
          <a:xfrm>
            <a:off x="2768187" y="7456952"/>
            <a:ext cx="825500" cy="7112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500" h="711200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Freeform 365"/>
          <p:cNvSpPr/>
          <p:nvPr/>
        </p:nvSpPr>
        <p:spPr>
          <a:xfrm>
            <a:off x="4771811" y="7418808"/>
            <a:ext cx="1492960" cy="71656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408" h="942351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  <a:cubicBezTo>
                  <a:pt x="853232" y="735567"/>
                  <a:pt x="1061198" y="844153"/>
                  <a:pt x="1060144" y="848154"/>
                </a:cubicBezTo>
                <a:cubicBezTo>
                  <a:pt x="1099252" y="870980"/>
                  <a:pt x="1308408" y="942351"/>
                  <a:pt x="1308408" y="94235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7" name="Freeform 366"/>
          <p:cNvSpPr/>
          <p:nvPr/>
        </p:nvSpPr>
        <p:spPr>
          <a:xfrm>
            <a:off x="4771811" y="1674545"/>
            <a:ext cx="1384081" cy="66788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408" h="942351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  <a:cubicBezTo>
                  <a:pt x="853232" y="735567"/>
                  <a:pt x="1061198" y="844153"/>
                  <a:pt x="1060144" y="848154"/>
                </a:cubicBezTo>
                <a:cubicBezTo>
                  <a:pt x="1099252" y="870980"/>
                  <a:pt x="1308408" y="942351"/>
                  <a:pt x="1308408" y="94235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Freeform 367"/>
          <p:cNvSpPr/>
          <p:nvPr/>
        </p:nvSpPr>
        <p:spPr>
          <a:xfrm>
            <a:off x="750498" y="6780723"/>
            <a:ext cx="362310" cy="20703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10" h="207034">
                <a:moveTo>
                  <a:pt x="0" y="207034"/>
                </a:moveTo>
                <a:lnTo>
                  <a:pt x="163902" y="112143"/>
                </a:lnTo>
                <a:lnTo>
                  <a:pt x="36231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Freeform 368"/>
          <p:cNvSpPr/>
          <p:nvPr/>
        </p:nvSpPr>
        <p:spPr>
          <a:xfrm>
            <a:off x="2770960" y="6829606"/>
            <a:ext cx="362310" cy="20703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10" h="207034">
                <a:moveTo>
                  <a:pt x="0" y="207034"/>
                </a:moveTo>
                <a:lnTo>
                  <a:pt x="163902" y="112143"/>
                </a:lnTo>
                <a:lnTo>
                  <a:pt x="36231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Freeform 369"/>
          <p:cNvSpPr/>
          <p:nvPr/>
        </p:nvSpPr>
        <p:spPr>
          <a:xfrm>
            <a:off x="4771811" y="6884240"/>
            <a:ext cx="362310" cy="20703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10" h="207034">
                <a:moveTo>
                  <a:pt x="0" y="207034"/>
                </a:moveTo>
                <a:lnTo>
                  <a:pt x="163902" y="112143"/>
                </a:lnTo>
                <a:lnTo>
                  <a:pt x="36231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" name="Freeform 370"/>
          <p:cNvSpPr/>
          <p:nvPr/>
        </p:nvSpPr>
        <p:spPr>
          <a:xfrm>
            <a:off x="6777061" y="1577057"/>
            <a:ext cx="1846107" cy="17914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  <a:gd name="connsiteX0" fmla="*/ 0 w 1324361"/>
              <a:gd name="connsiteY0" fmla="*/ 0 h 944179"/>
              <a:gd name="connsiteX1" fmla="*/ 209550 w 1324361"/>
              <a:gd name="connsiteY1" fmla="*/ 203200 h 944179"/>
              <a:gd name="connsiteX2" fmla="*/ 419100 w 1324361"/>
              <a:gd name="connsiteY2" fmla="*/ 393700 h 944179"/>
              <a:gd name="connsiteX3" fmla="*/ 654050 w 1324361"/>
              <a:gd name="connsiteY3" fmla="*/ 584200 h 944179"/>
              <a:gd name="connsiteX4" fmla="*/ 825500 w 1324361"/>
              <a:gd name="connsiteY4" fmla="*/ 711200 h 944179"/>
              <a:gd name="connsiteX5" fmla="*/ 1060144 w 1324361"/>
              <a:gd name="connsiteY5" fmla="*/ 848154 h 944179"/>
              <a:gd name="connsiteX6" fmla="*/ 1308408 w 1324361"/>
              <a:gd name="connsiteY6" fmla="*/ 942351 h 944179"/>
              <a:gd name="connsiteX7" fmla="*/ 1299224 w 1324361"/>
              <a:gd name="connsiteY7" fmla="*/ 909754 h 944179"/>
              <a:gd name="connsiteX0" fmla="*/ 0 w 1644743"/>
              <a:gd name="connsiteY0" fmla="*/ 0 h 909953"/>
              <a:gd name="connsiteX1" fmla="*/ 209550 w 1644743"/>
              <a:gd name="connsiteY1" fmla="*/ 203200 h 909953"/>
              <a:gd name="connsiteX2" fmla="*/ 419100 w 1644743"/>
              <a:gd name="connsiteY2" fmla="*/ 393700 h 909953"/>
              <a:gd name="connsiteX3" fmla="*/ 654050 w 1644743"/>
              <a:gd name="connsiteY3" fmla="*/ 584200 h 909953"/>
              <a:gd name="connsiteX4" fmla="*/ 825500 w 1644743"/>
              <a:gd name="connsiteY4" fmla="*/ 711200 h 909953"/>
              <a:gd name="connsiteX5" fmla="*/ 1060144 w 1644743"/>
              <a:gd name="connsiteY5" fmla="*/ 848154 h 909953"/>
              <a:gd name="connsiteX6" fmla="*/ 1641818 w 1644743"/>
              <a:gd name="connsiteY6" fmla="*/ 738143 h 909953"/>
              <a:gd name="connsiteX7" fmla="*/ 1299224 w 1644743"/>
              <a:gd name="connsiteY7" fmla="*/ 909754 h 909953"/>
              <a:gd name="connsiteX0" fmla="*/ 0 w 1977553"/>
              <a:gd name="connsiteY0" fmla="*/ 0 h 850791"/>
              <a:gd name="connsiteX1" fmla="*/ 209550 w 1977553"/>
              <a:gd name="connsiteY1" fmla="*/ 203200 h 850791"/>
              <a:gd name="connsiteX2" fmla="*/ 419100 w 1977553"/>
              <a:gd name="connsiteY2" fmla="*/ 393700 h 850791"/>
              <a:gd name="connsiteX3" fmla="*/ 654050 w 1977553"/>
              <a:gd name="connsiteY3" fmla="*/ 584200 h 850791"/>
              <a:gd name="connsiteX4" fmla="*/ 825500 w 1977553"/>
              <a:gd name="connsiteY4" fmla="*/ 711200 h 850791"/>
              <a:gd name="connsiteX5" fmla="*/ 1060144 w 1977553"/>
              <a:gd name="connsiteY5" fmla="*/ 848154 h 850791"/>
              <a:gd name="connsiteX6" fmla="*/ 1641818 w 1977553"/>
              <a:gd name="connsiteY6" fmla="*/ 738143 h 850791"/>
              <a:gd name="connsiteX7" fmla="*/ 1977543 w 1977553"/>
              <a:gd name="connsiteY7" fmla="*/ 501337 h 850791"/>
              <a:gd name="connsiteX0" fmla="*/ 0 w 1977548"/>
              <a:gd name="connsiteY0" fmla="*/ 0 h 854020"/>
              <a:gd name="connsiteX1" fmla="*/ 209550 w 1977548"/>
              <a:gd name="connsiteY1" fmla="*/ 203200 h 854020"/>
              <a:gd name="connsiteX2" fmla="*/ 419100 w 1977548"/>
              <a:gd name="connsiteY2" fmla="*/ 393700 h 854020"/>
              <a:gd name="connsiteX3" fmla="*/ 654050 w 1977548"/>
              <a:gd name="connsiteY3" fmla="*/ 584200 h 854020"/>
              <a:gd name="connsiteX4" fmla="*/ 825500 w 1977548"/>
              <a:gd name="connsiteY4" fmla="*/ 711200 h 854020"/>
              <a:gd name="connsiteX5" fmla="*/ 1060144 w 1977548"/>
              <a:gd name="connsiteY5" fmla="*/ 848154 h 854020"/>
              <a:gd name="connsiteX6" fmla="*/ 1434874 w 1977548"/>
              <a:gd name="connsiteY6" fmla="*/ 819827 h 854020"/>
              <a:gd name="connsiteX7" fmla="*/ 1977543 w 1977548"/>
              <a:gd name="connsiteY7" fmla="*/ 501337 h 854020"/>
              <a:gd name="connsiteX0" fmla="*/ 0 w 1908568"/>
              <a:gd name="connsiteY0" fmla="*/ 0 h 854020"/>
              <a:gd name="connsiteX1" fmla="*/ 209550 w 1908568"/>
              <a:gd name="connsiteY1" fmla="*/ 203200 h 854020"/>
              <a:gd name="connsiteX2" fmla="*/ 419100 w 1908568"/>
              <a:gd name="connsiteY2" fmla="*/ 393700 h 854020"/>
              <a:gd name="connsiteX3" fmla="*/ 654050 w 1908568"/>
              <a:gd name="connsiteY3" fmla="*/ 584200 h 854020"/>
              <a:gd name="connsiteX4" fmla="*/ 825500 w 1908568"/>
              <a:gd name="connsiteY4" fmla="*/ 711200 h 854020"/>
              <a:gd name="connsiteX5" fmla="*/ 1060144 w 1908568"/>
              <a:gd name="connsiteY5" fmla="*/ 848154 h 854020"/>
              <a:gd name="connsiteX6" fmla="*/ 1434874 w 1908568"/>
              <a:gd name="connsiteY6" fmla="*/ 819827 h 854020"/>
              <a:gd name="connsiteX7" fmla="*/ 1908562 w 1908568"/>
              <a:gd name="connsiteY7" fmla="*/ 623861 h 854020"/>
              <a:gd name="connsiteX0" fmla="*/ 0 w 1713126"/>
              <a:gd name="connsiteY0" fmla="*/ 0 h 854020"/>
              <a:gd name="connsiteX1" fmla="*/ 209550 w 1713126"/>
              <a:gd name="connsiteY1" fmla="*/ 203200 h 854020"/>
              <a:gd name="connsiteX2" fmla="*/ 419100 w 1713126"/>
              <a:gd name="connsiteY2" fmla="*/ 393700 h 854020"/>
              <a:gd name="connsiteX3" fmla="*/ 654050 w 1713126"/>
              <a:gd name="connsiteY3" fmla="*/ 584200 h 854020"/>
              <a:gd name="connsiteX4" fmla="*/ 825500 w 1713126"/>
              <a:gd name="connsiteY4" fmla="*/ 711200 h 854020"/>
              <a:gd name="connsiteX5" fmla="*/ 1060144 w 1713126"/>
              <a:gd name="connsiteY5" fmla="*/ 848154 h 854020"/>
              <a:gd name="connsiteX6" fmla="*/ 1434874 w 1713126"/>
              <a:gd name="connsiteY6" fmla="*/ 819827 h 854020"/>
              <a:gd name="connsiteX7" fmla="*/ 1713115 w 1713126"/>
              <a:gd name="connsiteY7" fmla="*/ 664706 h 854020"/>
              <a:gd name="connsiteX0" fmla="*/ 0 w 1713126"/>
              <a:gd name="connsiteY0" fmla="*/ 0 h 892639"/>
              <a:gd name="connsiteX1" fmla="*/ 209550 w 1713126"/>
              <a:gd name="connsiteY1" fmla="*/ 203200 h 892639"/>
              <a:gd name="connsiteX2" fmla="*/ 419100 w 1713126"/>
              <a:gd name="connsiteY2" fmla="*/ 393700 h 892639"/>
              <a:gd name="connsiteX3" fmla="*/ 654050 w 1713126"/>
              <a:gd name="connsiteY3" fmla="*/ 584200 h 892639"/>
              <a:gd name="connsiteX4" fmla="*/ 825500 w 1713126"/>
              <a:gd name="connsiteY4" fmla="*/ 711200 h 892639"/>
              <a:gd name="connsiteX5" fmla="*/ 1152119 w 1713126"/>
              <a:gd name="connsiteY5" fmla="*/ 888999 h 892639"/>
              <a:gd name="connsiteX6" fmla="*/ 1434874 w 1713126"/>
              <a:gd name="connsiteY6" fmla="*/ 819827 h 892639"/>
              <a:gd name="connsiteX7" fmla="*/ 1713115 w 1713126"/>
              <a:gd name="connsiteY7" fmla="*/ 664706 h 892639"/>
              <a:gd name="connsiteX0" fmla="*/ 0 w 1713126"/>
              <a:gd name="connsiteY0" fmla="*/ 0 h 888998"/>
              <a:gd name="connsiteX1" fmla="*/ 209550 w 1713126"/>
              <a:gd name="connsiteY1" fmla="*/ 203200 h 888998"/>
              <a:gd name="connsiteX2" fmla="*/ 419100 w 1713126"/>
              <a:gd name="connsiteY2" fmla="*/ 393700 h 888998"/>
              <a:gd name="connsiteX3" fmla="*/ 654050 w 1713126"/>
              <a:gd name="connsiteY3" fmla="*/ 584200 h 888998"/>
              <a:gd name="connsiteX4" fmla="*/ 825500 w 1713126"/>
              <a:gd name="connsiteY4" fmla="*/ 711200 h 888998"/>
              <a:gd name="connsiteX5" fmla="*/ 1152119 w 1713126"/>
              <a:gd name="connsiteY5" fmla="*/ 888999 h 888998"/>
              <a:gd name="connsiteX6" fmla="*/ 1434874 w 1713126"/>
              <a:gd name="connsiteY6" fmla="*/ 819827 h 888998"/>
              <a:gd name="connsiteX7" fmla="*/ 1713115 w 1713126"/>
              <a:gd name="connsiteY7" fmla="*/ 664706 h 888998"/>
              <a:gd name="connsiteX0" fmla="*/ 0 w 1737356"/>
              <a:gd name="connsiteY0" fmla="*/ 0 h 888998"/>
              <a:gd name="connsiteX1" fmla="*/ 209550 w 1737356"/>
              <a:gd name="connsiteY1" fmla="*/ 203200 h 888998"/>
              <a:gd name="connsiteX2" fmla="*/ 419100 w 1737356"/>
              <a:gd name="connsiteY2" fmla="*/ 393700 h 888998"/>
              <a:gd name="connsiteX3" fmla="*/ 654050 w 1737356"/>
              <a:gd name="connsiteY3" fmla="*/ 584200 h 888998"/>
              <a:gd name="connsiteX4" fmla="*/ 825500 w 1737356"/>
              <a:gd name="connsiteY4" fmla="*/ 711200 h 888998"/>
              <a:gd name="connsiteX5" fmla="*/ 1152119 w 1737356"/>
              <a:gd name="connsiteY5" fmla="*/ 888999 h 888998"/>
              <a:gd name="connsiteX6" fmla="*/ 1434874 w 1737356"/>
              <a:gd name="connsiteY6" fmla="*/ 819827 h 888998"/>
              <a:gd name="connsiteX7" fmla="*/ 1713115 w 1737356"/>
              <a:gd name="connsiteY7" fmla="*/ 664706 h 888998"/>
              <a:gd name="connsiteX8" fmla="*/ 1724612 w 1737356"/>
              <a:gd name="connsiteY8" fmla="*/ 664706 h 888998"/>
              <a:gd name="connsiteX0" fmla="*/ 0 w 1966048"/>
              <a:gd name="connsiteY0" fmla="*/ 0 h 888998"/>
              <a:gd name="connsiteX1" fmla="*/ 209550 w 1966048"/>
              <a:gd name="connsiteY1" fmla="*/ 203200 h 888998"/>
              <a:gd name="connsiteX2" fmla="*/ 419100 w 1966048"/>
              <a:gd name="connsiteY2" fmla="*/ 393700 h 888998"/>
              <a:gd name="connsiteX3" fmla="*/ 654050 w 1966048"/>
              <a:gd name="connsiteY3" fmla="*/ 584200 h 888998"/>
              <a:gd name="connsiteX4" fmla="*/ 825500 w 1966048"/>
              <a:gd name="connsiteY4" fmla="*/ 711200 h 888998"/>
              <a:gd name="connsiteX5" fmla="*/ 1152119 w 1966048"/>
              <a:gd name="connsiteY5" fmla="*/ 888999 h 888998"/>
              <a:gd name="connsiteX6" fmla="*/ 1434874 w 1966048"/>
              <a:gd name="connsiteY6" fmla="*/ 819827 h 888998"/>
              <a:gd name="connsiteX7" fmla="*/ 1713115 w 1966048"/>
              <a:gd name="connsiteY7" fmla="*/ 664706 h 888998"/>
              <a:gd name="connsiteX8" fmla="*/ 1966048 w 1966048"/>
              <a:gd name="connsiteY8" fmla="*/ 460497 h 888998"/>
              <a:gd name="connsiteX0" fmla="*/ 0 w 1984783"/>
              <a:gd name="connsiteY0" fmla="*/ 0 h 888998"/>
              <a:gd name="connsiteX1" fmla="*/ 209550 w 1984783"/>
              <a:gd name="connsiteY1" fmla="*/ 203200 h 888998"/>
              <a:gd name="connsiteX2" fmla="*/ 419100 w 1984783"/>
              <a:gd name="connsiteY2" fmla="*/ 393700 h 888998"/>
              <a:gd name="connsiteX3" fmla="*/ 654050 w 1984783"/>
              <a:gd name="connsiteY3" fmla="*/ 584200 h 888998"/>
              <a:gd name="connsiteX4" fmla="*/ 825500 w 1984783"/>
              <a:gd name="connsiteY4" fmla="*/ 711200 h 888998"/>
              <a:gd name="connsiteX5" fmla="*/ 1152119 w 1984783"/>
              <a:gd name="connsiteY5" fmla="*/ 888999 h 888998"/>
              <a:gd name="connsiteX6" fmla="*/ 1434874 w 1984783"/>
              <a:gd name="connsiteY6" fmla="*/ 819827 h 888998"/>
              <a:gd name="connsiteX7" fmla="*/ 1713115 w 1984783"/>
              <a:gd name="connsiteY7" fmla="*/ 664706 h 888998"/>
              <a:gd name="connsiteX8" fmla="*/ 1966048 w 1984783"/>
              <a:gd name="connsiteY8" fmla="*/ 460497 h 888998"/>
              <a:gd name="connsiteX9" fmla="*/ 1966047 w 1984783"/>
              <a:gd name="connsiteY9" fmla="*/ 378812 h 888998"/>
              <a:gd name="connsiteX0" fmla="*/ 0 w 2253470"/>
              <a:gd name="connsiteY0" fmla="*/ 0 h 888998"/>
              <a:gd name="connsiteX1" fmla="*/ 209550 w 2253470"/>
              <a:gd name="connsiteY1" fmla="*/ 203200 h 888998"/>
              <a:gd name="connsiteX2" fmla="*/ 419100 w 2253470"/>
              <a:gd name="connsiteY2" fmla="*/ 393700 h 888998"/>
              <a:gd name="connsiteX3" fmla="*/ 654050 w 2253470"/>
              <a:gd name="connsiteY3" fmla="*/ 584200 h 888998"/>
              <a:gd name="connsiteX4" fmla="*/ 825500 w 2253470"/>
              <a:gd name="connsiteY4" fmla="*/ 711200 h 888998"/>
              <a:gd name="connsiteX5" fmla="*/ 1152119 w 2253470"/>
              <a:gd name="connsiteY5" fmla="*/ 888999 h 888998"/>
              <a:gd name="connsiteX6" fmla="*/ 1434874 w 2253470"/>
              <a:gd name="connsiteY6" fmla="*/ 819827 h 888998"/>
              <a:gd name="connsiteX7" fmla="*/ 1713115 w 2253470"/>
              <a:gd name="connsiteY7" fmla="*/ 664706 h 888998"/>
              <a:gd name="connsiteX8" fmla="*/ 1966048 w 2253470"/>
              <a:gd name="connsiteY8" fmla="*/ 460497 h 888998"/>
              <a:gd name="connsiteX9" fmla="*/ 2253470 w 2253470"/>
              <a:gd name="connsiteY9" fmla="*/ 256288 h 888998"/>
              <a:gd name="connsiteX0" fmla="*/ 0 w 2278378"/>
              <a:gd name="connsiteY0" fmla="*/ 0 h 888998"/>
              <a:gd name="connsiteX1" fmla="*/ 209550 w 2278378"/>
              <a:gd name="connsiteY1" fmla="*/ 203200 h 888998"/>
              <a:gd name="connsiteX2" fmla="*/ 419100 w 2278378"/>
              <a:gd name="connsiteY2" fmla="*/ 393700 h 888998"/>
              <a:gd name="connsiteX3" fmla="*/ 654050 w 2278378"/>
              <a:gd name="connsiteY3" fmla="*/ 584200 h 888998"/>
              <a:gd name="connsiteX4" fmla="*/ 825500 w 2278378"/>
              <a:gd name="connsiteY4" fmla="*/ 711200 h 888998"/>
              <a:gd name="connsiteX5" fmla="*/ 1152119 w 2278378"/>
              <a:gd name="connsiteY5" fmla="*/ 888999 h 888998"/>
              <a:gd name="connsiteX6" fmla="*/ 1434874 w 2278378"/>
              <a:gd name="connsiteY6" fmla="*/ 819827 h 888998"/>
              <a:gd name="connsiteX7" fmla="*/ 1713115 w 2278378"/>
              <a:gd name="connsiteY7" fmla="*/ 664706 h 888998"/>
              <a:gd name="connsiteX8" fmla="*/ 1966048 w 2278378"/>
              <a:gd name="connsiteY8" fmla="*/ 460497 h 888998"/>
              <a:gd name="connsiteX9" fmla="*/ 2253470 w 2278378"/>
              <a:gd name="connsiteY9" fmla="*/ 256288 h 888998"/>
              <a:gd name="connsiteX10" fmla="*/ 2264966 w 2278378"/>
              <a:gd name="connsiteY10" fmla="*/ 215444 h 888998"/>
              <a:gd name="connsiteX0" fmla="*/ 0 w 2460416"/>
              <a:gd name="connsiteY0" fmla="*/ 0 h 888998"/>
              <a:gd name="connsiteX1" fmla="*/ 209550 w 2460416"/>
              <a:gd name="connsiteY1" fmla="*/ 203200 h 888998"/>
              <a:gd name="connsiteX2" fmla="*/ 419100 w 2460416"/>
              <a:gd name="connsiteY2" fmla="*/ 393700 h 888998"/>
              <a:gd name="connsiteX3" fmla="*/ 654050 w 2460416"/>
              <a:gd name="connsiteY3" fmla="*/ 584200 h 888998"/>
              <a:gd name="connsiteX4" fmla="*/ 825500 w 2460416"/>
              <a:gd name="connsiteY4" fmla="*/ 711200 h 888998"/>
              <a:gd name="connsiteX5" fmla="*/ 1152119 w 2460416"/>
              <a:gd name="connsiteY5" fmla="*/ 888999 h 888998"/>
              <a:gd name="connsiteX6" fmla="*/ 1434874 w 2460416"/>
              <a:gd name="connsiteY6" fmla="*/ 819827 h 888998"/>
              <a:gd name="connsiteX7" fmla="*/ 1713115 w 2460416"/>
              <a:gd name="connsiteY7" fmla="*/ 664706 h 888998"/>
              <a:gd name="connsiteX8" fmla="*/ 1966048 w 2460416"/>
              <a:gd name="connsiteY8" fmla="*/ 460497 h 888998"/>
              <a:gd name="connsiteX9" fmla="*/ 2253470 w 2460416"/>
              <a:gd name="connsiteY9" fmla="*/ 256288 h 888998"/>
              <a:gd name="connsiteX10" fmla="*/ 2460416 w 2460416"/>
              <a:gd name="connsiteY10" fmla="*/ 92919 h 888998"/>
              <a:gd name="connsiteX0" fmla="*/ 0 w 2460416"/>
              <a:gd name="connsiteY0" fmla="*/ 0 h 848153"/>
              <a:gd name="connsiteX1" fmla="*/ 209550 w 2460416"/>
              <a:gd name="connsiteY1" fmla="*/ 203200 h 848153"/>
              <a:gd name="connsiteX2" fmla="*/ 419100 w 2460416"/>
              <a:gd name="connsiteY2" fmla="*/ 393700 h 848153"/>
              <a:gd name="connsiteX3" fmla="*/ 654050 w 2460416"/>
              <a:gd name="connsiteY3" fmla="*/ 584200 h 848153"/>
              <a:gd name="connsiteX4" fmla="*/ 825500 w 2460416"/>
              <a:gd name="connsiteY4" fmla="*/ 711200 h 848153"/>
              <a:gd name="connsiteX5" fmla="*/ 1175114 w 2460416"/>
              <a:gd name="connsiteY5" fmla="*/ 848153 h 848153"/>
              <a:gd name="connsiteX6" fmla="*/ 1434874 w 2460416"/>
              <a:gd name="connsiteY6" fmla="*/ 819827 h 848153"/>
              <a:gd name="connsiteX7" fmla="*/ 1713115 w 2460416"/>
              <a:gd name="connsiteY7" fmla="*/ 664706 h 848153"/>
              <a:gd name="connsiteX8" fmla="*/ 1966048 w 2460416"/>
              <a:gd name="connsiteY8" fmla="*/ 460497 h 848153"/>
              <a:gd name="connsiteX9" fmla="*/ 2253470 w 2460416"/>
              <a:gd name="connsiteY9" fmla="*/ 256288 h 848153"/>
              <a:gd name="connsiteX10" fmla="*/ 2460416 w 2460416"/>
              <a:gd name="connsiteY10" fmla="*/ 92919 h 84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0416" h="848153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  <a:cubicBezTo>
                  <a:pt x="853232" y="735567"/>
                  <a:pt x="1176168" y="844152"/>
                  <a:pt x="1175114" y="848153"/>
                </a:cubicBezTo>
                <a:cubicBezTo>
                  <a:pt x="1179732" y="830137"/>
                  <a:pt x="1434874" y="819827"/>
                  <a:pt x="1434874" y="819827"/>
                </a:cubicBezTo>
                <a:cubicBezTo>
                  <a:pt x="1474721" y="830094"/>
                  <a:pt x="1715028" y="671497"/>
                  <a:pt x="1713115" y="664706"/>
                </a:cubicBezTo>
                <a:cubicBezTo>
                  <a:pt x="1761405" y="638853"/>
                  <a:pt x="1963653" y="460497"/>
                  <a:pt x="1966048" y="460497"/>
                </a:cubicBezTo>
                <a:cubicBezTo>
                  <a:pt x="2008203" y="412848"/>
                  <a:pt x="2253470" y="273306"/>
                  <a:pt x="2253470" y="256288"/>
                </a:cubicBezTo>
                <a:cubicBezTo>
                  <a:pt x="2303290" y="215446"/>
                  <a:pt x="2458021" y="101428"/>
                  <a:pt x="2460416" y="92919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Freeform 371"/>
          <p:cNvSpPr/>
          <p:nvPr/>
        </p:nvSpPr>
        <p:spPr>
          <a:xfrm>
            <a:off x="6777061" y="1049865"/>
            <a:ext cx="601649" cy="30424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  <a:gd name="connsiteX0" fmla="*/ 0 w 374821"/>
              <a:gd name="connsiteY0" fmla="*/ 218192 h 218192"/>
              <a:gd name="connsiteX1" fmla="*/ 163902 w 374821"/>
              <a:gd name="connsiteY1" fmla="*/ 123301 h 218192"/>
              <a:gd name="connsiteX2" fmla="*/ 362310 w 374821"/>
              <a:gd name="connsiteY2" fmla="*/ 11158 h 218192"/>
              <a:gd name="connsiteX3" fmla="*/ 353989 w 374821"/>
              <a:gd name="connsiteY3" fmla="*/ 2848 h 218192"/>
              <a:gd name="connsiteX0" fmla="*/ 0 w 601649"/>
              <a:gd name="connsiteY0" fmla="*/ 304244 h 304244"/>
              <a:gd name="connsiteX1" fmla="*/ 163902 w 601649"/>
              <a:gd name="connsiteY1" fmla="*/ 209353 h 304244"/>
              <a:gd name="connsiteX2" fmla="*/ 362310 w 601649"/>
              <a:gd name="connsiteY2" fmla="*/ 97210 h 304244"/>
              <a:gd name="connsiteX3" fmla="*/ 601639 w 601649"/>
              <a:gd name="connsiteY3" fmla="*/ 0 h 30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49" h="304244">
                <a:moveTo>
                  <a:pt x="0" y="304244"/>
                </a:moveTo>
                <a:lnTo>
                  <a:pt x="163902" y="209353"/>
                </a:lnTo>
                <a:lnTo>
                  <a:pt x="362310" y="97210"/>
                </a:lnTo>
                <a:cubicBezTo>
                  <a:pt x="393991" y="77134"/>
                  <a:pt x="603373" y="1731"/>
                  <a:pt x="601639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3" name="Freeform 372"/>
          <p:cNvSpPr/>
          <p:nvPr/>
        </p:nvSpPr>
        <p:spPr>
          <a:xfrm>
            <a:off x="6784950" y="6840453"/>
            <a:ext cx="601649" cy="30424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  <a:gd name="connsiteX0" fmla="*/ 0 w 374821"/>
              <a:gd name="connsiteY0" fmla="*/ 218192 h 218192"/>
              <a:gd name="connsiteX1" fmla="*/ 163902 w 374821"/>
              <a:gd name="connsiteY1" fmla="*/ 123301 h 218192"/>
              <a:gd name="connsiteX2" fmla="*/ 362310 w 374821"/>
              <a:gd name="connsiteY2" fmla="*/ 11158 h 218192"/>
              <a:gd name="connsiteX3" fmla="*/ 353989 w 374821"/>
              <a:gd name="connsiteY3" fmla="*/ 2848 h 218192"/>
              <a:gd name="connsiteX0" fmla="*/ 0 w 601649"/>
              <a:gd name="connsiteY0" fmla="*/ 304244 h 304244"/>
              <a:gd name="connsiteX1" fmla="*/ 163902 w 601649"/>
              <a:gd name="connsiteY1" fmla="*/ 209353 h 304244"/>
              <a:gd name="connsiteX2" fmla="*/ 362310 w 601649"/>
              <a:gd name="connsiteY2" fmla="*/ 97210 h 304244"/>
              <a:gd name="connsiteX3" fmla="*/ 601639 w 601649"/>
              <a:gd name="connsiteY3" fmla="*/ 0 h 30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49" h="304244">
                <a:moveTo>
                  <a:pt x="0" y="304244"/>
                </a:moveTo>
                <a:lnTo>
                  <a:pt x="163902" y="209353"/>
                </a:lnTo>
                <a:lnTo>
                  <a:pt x="362310" y="97210"/>
                </a:lnTo>
                <a:cubicBezTo>
                  <a:pt x="393991" y="77134"/>
                  <a:pt x="603373" y="1731"/>
                  <a:pt x="601639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4" name="Freeform 373"/>
          <p:cNvSpPr/>
          <p:nvPr/>
        </p:nvSpPr>
        <p:spPr>
          <a:xfrm>
            <a:off x="8775568" y="1159439"/>
            <a:ext cx="1077282" cy="28988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  <a:gd name="connsiteX0" fmla="*/ 0 w 1324361"/>
              <a:gd name="connsiteY0" fmla="*/ 0 h 944179"/>
              <a:gd name="connsiteX1" fmla="*/ 209550 w 1324361"/>
              <a:gd name="connsiteY1" fmla="*/ 203200 h 944179"/>
              <a:gd name="connsiteX2" fmla="*/ 419100 w 1324361"/>
              <a:gd name="connsiteY2" fmla="*/ 393700 h 944179"/>
              <a:gd name="connsiteX3" fmla="*/ 654050 w 1324361"/>
              <a:gd name="connsiteY3" fmla="*/ 584200 h 944179"/>
              <a:gd name="connsiteX4" fmla="*/ 825500 w 1324361"/>
              <a:gd name="connsiteY4" fmla="*/ 711200 h 944179"/>
              <a:gd name="connsiteX5" fmla="*/ 1060144 w 1324361"/>
              <a:gd name="connsiteY5" fmla="*/ 848154 h 944179"/>
              <a:gd name="connsiteX6" fmla="*/ 1308408 w 1324361"/>
              <a:gd name="connsiteY6" fmla="*/ 942351 h 944179"/>
              <a:gd name="connsiteX7" fmla="*/ 1299224 w 1324361"/>
              <a:gd name="connsiteY7" fmla="*/ 909754 h 944179"/>
              <a:gd name="connsiteX0" fmla="*/ 0 w 1644743"/>
              <a:gd name="connsiteY0" fmla="*/ 0 h 909953"/>
              <a:gd name="connsiteX1" fmla="*/ 209550 w 1644743"/>
              <a:gd name="connsiteY1" fmla="*/ 203200 h 909953"/>
              <a:gd name="connsiteX2" fmla="*/ 419100 w 1644743"/>
              <a:gd name="connsiteY2" fmla="*/ 393700 h 909953"/>
              <a:gd name="connsiteX3" fmla="*/ 654050 w 1644743"/>
              <a:gd name="connsiteY3" fmla="*/ 584200 h 909953"/>
              <a:gd name="connsiteX4" fmla="*/ 825500 w 1644743"/>
              <a:gd name="connsiteY4" fmla="*/ 711200 h 909953"/>
              <a:gd name="connsiteX5" fmla="*/ 1060144 w 1644743"/>
              <a:gd name="connsiteY5" fmla="*/ 848154 h 909953"/>
              <a:gd name="connsiteX6" fmla="*/ 1641818 w 1644743"/>
              <a:gd name="connsiteY6" fmla="*/ 738143 h 909953"/>
              <a:gd name="connsiteX7" fmla="*/ 1299224 w 1644743"/>
              <a:gd name="connsiteY7" fmla="*/ 909754 h 909953"/>
              <a:gd name="connsiteX0" fmla="*/ 0 w 1977553"/>
              <a:gd name="connsiteY0" fmla="*/ 0 h 850791"/>
              <a:gd name="connsiteX1" fmla="*/ 209550 w 1977553"/>
              <a:gd name="connsiteY1" fmla="*/ 203200 h 850791"/>
              <a:gd name="connsiteX2" fmla="*/ 419100 w 1977553"/>
              <a:gd name="connsiteY2" fmla="*/ 393700 h 850791"/>
              <a:gd name="connsiteX3" fmla="*/ 654050 w 1977553"/>
              <a:gd name="connsiteY3" fmla="*/ 584200 h 850791"/>
              <a:gd name="connsiteX4" fmla="*/ 825500 w 1977553"/>
              <a:gd name="connsiteY4" fmla="*/ 711200 h 850791"/>
              <a:gd name="connsiteX5" fmla="*/ 1060144 w 1977553"/>
              <a:gd name="connsiteY5" fmla="*/ 848154 h 850791"/>
              <a:gd name="connsiteX6" fmla="*/ 1641818 w 1977553"/>
              <a:gd name="connsiteY6" fmla="*/ 738143 h 850791"/>
              <a:gd name="connsiteX7" fmla="*/ 1977543 w 1977553"/>
              <a:gd name="connsiteY7" fmla="*/ 501337 h 850791"/>
              <a:gd name="connsiteX0" fmla="*/ 0 w 1977548"/>
              <a:gd name="connsiteY0" fmla="*/ 0 h 854020"/>
              <a:gd name="connsiteX1" fmla="*/ 209550 w 1977548"/>
              <a:gd name="connsiteY1" fmla="*/ 203200 h 854020"/>
              <a:gd name="connsiteX2" fmla="*/ 419100 w 1977548"/>
              <a:gd name="connsiteY2" fmla="*/ 393700 h 854020"/>
              <a:gd name="connsiteX3" fmla="*/ 654050 w 1977548"/>
              <a:gd name="connsiteY3" fmla="*/ 584200 h 854020"/>
              <a:gd name="connsiteX4" fmla="*/ 825500 w 1977548"/>
              <a:gd name="connsiteY4" fmla="*/ 711200 h 854020"/>
              <a:gd name="connsiteX5" fmla="*/ 1060144 w 1977548"/>
              <a:gd name="connsiteY5" fmla="*/ 848154 h 854020"/>
              <a:gd name="connsiteX6" fmla="*/ 1434874 w 1977548"/>
              <a:gd name="connsiteY6" fmla="*/ 819827 h 854020"/>
              <a:gd name="connsiteX7" fmla="*/ 1977543 w 1977548"/>
              <a:gd name="connsiteY7" fmla="*/ 501337 h 854020"/>
              <a:gd name="connsiteX0" fmla="*/ 0 w 1908568"/>
              <a:gd name="connsiteY0" fmla="*/ 0 h 854020"/>
              <a:gd name="connsiteX1" fmla="*/ 209550 w 1908568"/>
              <a:gd name="connsiteY1" fmla="*/ 203200 h 854020"/>
              <a:gd name="connsiteX2" fmla="*/ 419100 w 1908568"/>
              <a:gd name="connsiteY2" fmla="*/ 393700 h 854020"/>
              <a:gd name="connsiteX3" fmla="*/ 654050 w 1908568"/>
              <a:gd name="connsiteY3" fmla="*/ 584200 h 854020"/>
              <a:gd name="connsiteX4" fmla="*/ 825500 w 1908568"/>
              <a:gd name="connsiteY4" fmla="*/ 711200 h 854020"/>
              <a:gd name="connsiteX5" fmla="*/ 1060144 w 1908568"/>
              <a:gd name="connsiteY5" fmla="*/ 848154 h 854020"/>
              <a:gd name="connsiteX6" fmla="*/ 1434874 w 1908568"/>
              <a:gd name="connsiteY6" fmla="*/ 819827 h 854020"/>
              <a:gd name="connsiteX7" fmla="*/ 1908562 w 1908568"/>
              <a:gd name="connsiteY7" fmla="*/ 623861 h 854020"/>
              <a:gd name="connsiteX0" fmla="*/ 0 w 1713126"/>
              <a:gd name="connsiteY0" fmla="*/ 0 h 854020"/>
              <a:gd name="connsiteX1" fmla="*/ 209550 w 1713126"/>
              <a:gd name="connsiteY1" fmla="*/ 203200 h 854020"/>
              <a:gd name="connsiteX2" fmla="*/ 419100 w 1713126"/>
              <a:gd name="connsiteY2" fmla="*/ 393700 h 854020"/>
              <a:gd name="connsiteX3" fmla="*/ 654050 w 1713126"/>
              <a:gd name="connsiteY3" fmla="*/ 584200 h 854020"/>
              <a:gd name="connsiteX4" fmla="*/ 825500 w 1713126"/>
              <a:gd name="connsiteY4" fmla="*/ 711200 h 854020"/>
              <a:gd name="connsiteX5" fmla="*/ 1060144 w 1713126"/>
              <a:gd name="connsiteY5" fmla="*/ 848154 h 854020"/>
              <a:gd name="connsiteX6" fmla="*/ 1434874 w 1713126"/>
              <a:gd name="connsiteY6" fmla="*/ 819827 h 854020"/>
              <a:gd name="connsiteX7" fmla="*/ 1713115 w 1713126"/>
              <a:gd name="connsiteY7" fmla="*/ 664706 h 854020"/>
              <a:gd name="connsiteX0" fmla="*/ 0 w 1713126"/>
              <a:gd name="connsiteY0" fmla="*/ 0 h 892639"/>
              <a:gd name="connsiteX1" fmla="*/ 209550 w 1713126"/>
              <a:gd name="connsiteY1" fmla="*/ 203200 h 892639"/>
              <a:gd name="connsiteX2" fmla="*/ 419100 w 1713126"/>
              <a:gd name="connsiteY2" fmla="*/ 393700 h 892639"/>
              <a:gd name="connsiteX3" fmla="*/ 654050 w 1713126"/>
              <a:gd name="connsiteY3" fmla="*/ 584200 h 892639"/>
              <a:gd name="connsiteX4" fmla="*/ 825500 w 1713126"/>
              <a:gd name="connsiteY4" fmla="*/ 711200 h 892639"/>
              <a:gd name="connsiteX5" fmla="*/ 1152119 w 1713126"/>
              <a:gd name="connsiteY5" fmla="*/ 888999 h 892639"/>
              <a:gd name="connsiteX6" fmla="*/ 1434874 w 1713126"/>
              <a:gd name="connsiteY6" fmla="*/ 819827 h 892639"/>
              <a:gd name="connsiteX7" fmla="*/ 1713115 w 1713126"/>
              <a:gd name="connsiteY7" fmla="*/ 664706 h 892639"/>
              <a:gd name="connsiteX0" fmla="*/ 0 w 1713126"/>
              <a:gd name="connsiteY0" fmla="*/ 0 h 888998"/>
              <a:gd name="connsiteX1" fmla="*/ 209550 w 1713126"/>
              <a:gd name="connsiteY1" fmla="*/ 203200 h 888998"/>
              <a:gd name="connsiteX2" fmla="*/ 419100 w 1713126"/>
              <a:gd name="connsiteY2" fmla="*/ 393700 h 888998"/>
              <a:gd name="connsiteX3" fmla="*/ 654050 w 1713126"/>
              <a:gd name="connsiteY3" fmla="*/ 584200 h 888998"/>
              <a:gd name="connsiteX4" fmla="*/ 825500 w 1713126"/>
              <a:gd name="connsiteY4" fmla="*/ 711200 h 888998"/>
              <a:gd name="connsiteX5" fmla="*/ 1152119 w 1713126"/>
              <a:gd name="connsiteY5" fmla="*/ 888999 h 888998"/>
              <a:gd name="connsiteX6" fmla="*/ 1434874 w 1713126"/>
              <a:gd name="connsiteY6" fmla="*/ 819827 h 888998"/>
              <a:gd name="connsiteX7" fmla="*/ 1713115 w 1713126"/>
              <a:gd name="connsiteY7" fmla="*/ 664706 h 888998"/>
              <a:gd name="connsiteX0" fmla="*/ 0 w 1737356"/>
              <a:gd name="connsiteY0" fmla="*/ 0 h 888998"/>
              <a:gd name="connsiteX1" fmla="*/ 209550 w 1737356"/>
              <a:gd name="connsiteY1" fmla="*/ 203200 h 888998"/>
              <a:gd name="connsiteX2" fmla="*/ 419100 w 1737356"/>
              <a:gd name="connsiteY2" fmla="*/ 393700 h 888998"/>
              <a:gd name="connsiteX3" fmla="*/ 654050 w 1737356"/>
              <a:gd name="connsiteY3" fmla="*/ 584200 h 888998"/>
              <a:gd name="connsiteX4" fmla="*/ 825500 w 1737356"/>
              <a:gd name="connsiteY4" fmla="*/ 711200 h 888998"/>
              <a:gd name="connsiteX5" fmla="*/ 1152119 w 1737356"/>
              <a:gd name="connsiteY5" fmla="*/ 888999 h 888998"/>
              <a:gd name="connsiteX6" fmla="*/ 1434874 w 1737356"/>
              <a:gd name="connsiteY6" fmla="*/ 819827 h 888998"/>
              <a:gd name="connsiteX7" fmla="*/ 1713115 w 1737356"/>
              <a:gd name="connsiteY7" fmla="*/ 664706 h 888998"/>
              <a:gd name="connsiteX8" fmla="*/ 1724612 w 1737356"/>
              <a:gd name="connsiteY8" fmla="*/ 664706 h 888998"/>
              <a:gd name="connsiteX0" fmla="*/ 0 w 1966048"/>
              <a:gd name="connsiteY0" fmla="*/ 0 h 888998"/>
              <a:gd name="connsiteX1" fmla="*/ 209550 w 1966048"/>
              <a:gd name="connsiteY1" fmla="*/ 203200 h 888998"/>
              <a:gd name="connsiteX2" fmla="*/ 419100 w 1966048"/>
              <a:gd name="connsiteY2" fmla="*/ 393700 h 888998"/>
              <a:gd name="connsiteX3" fmla="*/ 654050 w 1966048"/>
              <a:gd name="connsiteY3" fmla="*/ 584200 h 888998"/>
              <a:gd name="connsiteX4" fmla="*/ 825500 w 1966048"/>
              <a:gd name="connsiteY4" fmla="*/ 711200 h 888998"/>
              <a:gd name="connsiteX5" fmla="*/ 1152119 w 1966048"/>
              <a:gd name="connsiteY5" fmla="*/ 888999 h 888998"/>
              <a:gd name="connsiteX6" fmla="*/ 1434874 w 1966048"/>
              <a:gd name="connsiteY6" fmla="*/ 819827 h 888998"/>
              <a:gd name="connsiteX7" fmla="*/ 1713115 w 1966048"/>
              <a:gd name="connsiteY7" fmla="*/ 664706 h 888998"/>
              <a:gd name="connsiteX8" fmla="*/ 1966048 w 1966048"/>
              <a:gd name="connsiteY8" fmla="*/ 460497 h 888998"/>
              <a:gd name="connsiteX0" fmla="*/ 0 w 1984783"/>
              <a:gd name="connsiteY0" fmla="*/ 0 h 888998"/>
              <a:gd name="connsiteX1" fmla="*/ 209550 w 1984783"/>
              <a:gd name="connsiteY1" fmla="*/ 203200 h 888998"/>
              <a:gd name="connsiteX2" fmla="*/ 419100 w 1984783"/>
              <a:gd name="connsiteY2" fmla="*/ 393700 h 888998"/>
              <a:gd name="connsiteX3" fmla="*/ 654050 w 1984783"/>
              <a:gd name="connsiteY3" fmla="*/ 584200 h 888998"/>
              <a:gd name="connsiteX4" fmla="*/ 825500 w 1984783"/>
              <a:gd name="connsiteY4" fmla="*/ 711200 h 888998"/>
              <a:gd name="connsiteX5" fmla="*/ 1152119 w 1984783"/>
              <a:gd name="connsiteY5" fmla="*/ 888999 h 888998"/>
              <a:gd name="connsiteX6" fmla="*/ 1434874 w 1984783"/>
              <a:gd name="connsiteY6" fmla="*/ 819827 h 888998"/>
              <a:gd name="connsiteX7" fmla="*/ 1713115 w 1984783"/>
              <a:gd name="connsiteY7" fmla="*/ 664706 h 888998"/>
              <a:gd name="connsiteX8" fmla="*/ 1966048 w 1984783"/>
              <a:gd name="connsiteY8" fmla="*/ 460497 h 888998"/>
              <a:gd name="connsiteX9" fmla="*/ 1966047 w 1984783"/>
              <a:gd name="connsiteY9" fmla="*/ 378812 h 888998"/>
              <a:gd name="connsiteX0" fmla="*/ 0 w 2253470"/>
              <a:gd name="connsiteY0" fmla="*/ 0 h 888998"/>
              <a:gd name="connsiteX1" fmla="*/ 209550 w 2253470"/>
              <a:gd name="connsiteY1" fmla="*/ 203200 h 888998"/>
              <a:gd name="connsiteX2" fmla="*/ 419100 w 2253470"/>
              <a:gd name="connsiteY2" fmla="*/ 393700 h 888998"/>
              <a:gd name="connsiteX3" fmla="*/ 654050 w 2253470"/>
              <a:gd name="connsiteY3" fmla="*/ 584200 h 888998"/>
              <a:gd name="connsiteX4" fmla="*/ 825500 w 2253470"/>
              <a:gd name="connsiteY4" fmla="*/ 711200 h 888998"/>
              <a:gd name="connsiteX5" fmla="*/ 1152119 w 2253470"/>
              <a:gd name="connsiteY5" fmla="*/ 888999 h 888998"/>
              <a:gd name="connsiteX6" fmla="*/ 1434874 w 2253470"/>
              <a:gd name="connsiteY6" fmla="*/ 819827 h 888998"/>
              <a:gd name="connsiteX7" fmla="*/ 1713115 w 2253470"/>
              <a:gd name="connsiteY7" fmla="*/ 664706 h 888998"/>
              <a:gd name="connsiteX8" fmla="*/ 1966048 w 2253470"/>
              <a:gd name="connsiteY8" fmla="*/ 460497 h 888998"/>
              <a:gd name="connsiteX9" fmla="*/ 2253470 w 2253470"/>
              <a:gd name="connsiteY9" fmla="*/ 256288 h 888998"/>
              <a:gd name="connsiteX0" fmla="*/ 0 w 2278378"/>
              <a:gd name="connsiteY0" fmla="*/ 0 h 888998"/>
              <a:gd name="connsiteX1" fmla="*/ 209550 w 2278378"/>
              <a:gd name="connsiteY1" fmla="*/ 203200 h 888998"/>
              <a:gd name="connsiteX2" fmla="*/ 419100 w 2278378"/>
              <a:gd name="connsiteY2" fmla="*/ 393700 h 888998"/>
              <a:gd name="connsiteX3" fmla="*/ 654050 w 2278378"/>
              <a:gd name="connsiteY3" fmla="*/ 584200 h 888998"/>
              <a:gd name="connsiteX4" fmla="*/ 825500 w 2278378"/>
              <a:gd name="connsiteY4" fmla="*/ 711200 h 888998"/>
              <a:gd name="connsiteX5" fmla="*/ 1152119 w 2278378"/>
              <a:gd name="connsiteY5" fmla="*/ 888999 h 888998"/>
              <a:gd name="connsiteX6" fmla="*/ 1434874 w 2278378"/>
              <a:gd name="connsiteY6" fmla="*/ 819827 h 888998"/>
              <a:gd name="connsiteX7" fmla="*/ 1713115 w 2278378"/>
              <a:gd name="connsiteY7" fmla="*/ 664706 h 888998"/>
              <a:gd name="connsiteX8" fmla="*/ 1966048 w 2278378"/>
              <a:gd name="connsiteY8" fmla="*/ 460497 h 888998"/>
              <a:gd name="connsiteX9" fmla="*/ 2253470 w 2278378"/>
              <a:gd name="connsiteY9" fmla="*/ 256288 h 888998"/>
              <a:gd name="connsiteX10" fmla="*/ 2264966 w 2278378"/>
              <a:gd name="connsiteY10" fmla="*/ 215444 h 888998"/>
              <a:gd name="connsiteX0" fmla="*/ 0 w 2460416"/>
              <a:gd name="connsiteY0" fmla="*/ 0 h 888998"/>
              <a:gd name="connsiteX1" fmla="*/ 209550 w 2460416"/>
              <a:gd name="connsiteY1" fmla="*/ 203200 h 888998"/>
              <a:gd name="connsiteX2" fmla="*/ 419100 w 2460416"/>
              <a:gd name="connsiteY2" fmla="*/ 393700 h 888998"/>
              <a:gd name="connsiteX3" fmla="*/ 654050 w 2460416"/>
              <a:gd name="connsiteY3" fmla="*/ 584200 h 888998"/>
              <a:gd name="connsiteX4" fmla="*/ 825500 w 2460416"/>
              <a:gd name="connsiteY4" fmla="*/ 711200 h 888998"/>
              <a:gd name="connsiteX5" fmla="*/ 1152119 w 2460416"/>
              <a:gd name="connsiteY5" fmla="*/ 888999 h 888998"/>
              <a:gd name="connsiteX6" fmla="*/ 1434874 w 2460416"/>
              <a:gd name="connsiteY6" fmla="*/ 819827 h 888998"/>
              <a:gd name="connsiteX7" fmla="*/ 1713115 w 2460416"/>
              <a:gd name="connsiteY7" fmla="*/ 664706 h 888998"/>
              <a:gd name="connsiteX8" fmla="*/ 1966048 w 2460416"/>
              <a:gd name="connsiteY8" fmla="*/ 460497 h 888998"/>
              <a:gd name="connsiteX9" fmla="*/ 2253470 w 2460416"/>
              <a:gd name="connsiteY9" fmla="*/ 256288 h 888998"/>
              <a:gd name="connsiteX10" fmla="*/ 2460416 w 2460416"/>
              <a:gd name="connsiteY10" fmla="*/ 92919 h 888998"/>
              <a:gd name="connsiteX0" fmla="*/ 0 w 2460416"/>
              <a:gd name="connsiteY0" fmla="*/ 0 h 848153"/>
              <a:gd name="connsiteX1" fmla="*/ 209550 w 2460416"/>
              <a:gd name="connsiteY1" fmla="*/ 203200 h 848153"/>
              <a:gd name="connsiteX2" fmla="*/ 419100 w 2460416"/>
              <a:gd name="connsiteY2" fmla="*/ 393700 h 848153"/>
              <a:gd name="connsiteX3" fmla="*/ 654050 w 2460416"/>
              <a:gd name="connsiteY3" fmla="*/ 584200 h 848153"/>
              <a:gd name="connsiteX4" fmla="*/ 825500 w 2460416"/>
              <a:gd name="connsiteY4" fmla="*/ 711200 h 848153"/>
              <a:gd name="connsiteX5" fmla="*/ 1175114 w 2460416"/>
              <a:gd name="connsiteY5" fmla="*/ 848153 h 848153"/>
              <a:gd name="connsiteX6" fmla="*/ 1434874 w 2460416"/>
              <a:gd name="connsiteY6" fmla="*/ 819827 h 848153"/>
              <a:gd name="connsiteX7" fmla="*/ 1713115 w 2460416"/>
              <a:gd name="connsiteY7" fmla="*/ 664706 h 848153"/>
              <a:gd name="connsiteX8" fmla="*/ 1966048 w 2460416"/>
              <a:gd name="connsiteY8" fmla="*/ 460497 h 848153"/>
              <a:gd name="connsiteX9" fmla="*/ 2253470 w 2460416"/>
              <a:gd name="connsiteY9" fmla="*/ 256288 h 848153"/>
              <a:gd name="connsiteX10" fmla="*/ 2460416 w 2460416"/>
              <a:gd name="connsiteY10" fmla="*/ 92919 h 848153"/>
              <a:gd name="connsiteX0" fmla="*/ 0 w 2460416"/>
              <a:gd name="connsiteY0" fmla="*/ 39093 h 887246"/>
              <a:gd name="connsiteX1" fmla="*/ 258860 w 2460416"/>
              <a:gd name="connsiteY1" fmla="*/ 17073 h 887246"/>
              <a:gd name="connsiteX2" fmla="*/ 419100 w 2460416"/>
              <a:gd name="connsiteY2" fmla="*/ 432793 h 887246"/>
              <a:gd name="connsiteX3" fmla="*/ 654050 w 2460416"/>
              <a:gd name="connsiteY3" fmla="*/ 623293 h 887246"/>
              <a:gd name="connsiteX4" fmla="*/ 825500 w 2460416"/>
              <a:gd name="connsiteY4" fmla="*/ 750293 h 887246"/>
              <a:gd name="connsiteX5" fmla="*/ 1175114 w 2460416"/>
              <a:gd name="connsiteY5" fmla="*/ 887246 h 887246"/>
              <a:gd name="connsiteX6" fmla="*/ 1434874 w 2460416"/>
              <a:gd name="connsiteY6" fmla="*/ 858920 h 887246"/>
              <a:gd name="connsiteX7" fmla="*/ 1713115 w 2460416"/>
              <a:gd name="connsiteY7" fmla="*/ 703799 h 887246"/>
              <a:gd name="connsiteX8" fmla="*/ 1966048 w 2460416"/>
              <a:gd name="connsiteY8" fmla="*/ 499590 h 887246"/>
              <a:gd name="connsiteX9" fmla="*/ 2253470 w 2460416"/>
              <a:gd name="connsiteY9" fmla="*/ 295381 h 887246"/>
              <a:gd name="connsiteX10" fmla="*/ 2460416 w 2460416"/>
              <a:gd name="connsiteY10" fmla="*/ 132012 h 887246"/>
              <a:gd name="connsiteX0" fmla="*/ 0 w 2460416"/>
              <a:gd name="connsiteY0" fmla="*/ 161347 h 1009500"/>
              <a:gd name="connsiteX1" fmla="*/ 258860 w 2460416"/>
              <a:gd name="connsiteY1" fmla="*/ 139327 h 1009500"/>
              <a:gd name="connsiteX2" fmla="*/ 531810 w 2460416"/>
              <a:gd name="connsiteY2" fmla="*/ 29533 h 1009500"/>
              <a:gd name="connsiteX3" fmla="*/ 654050 w 2460416"/>
              <a:gd name="connsiteY3" fmla="*/ 745547 h 1009500"/>
              <a:gd name="connsiteX4" fmla="*/ 825500 w 2460416"/>
              <a:gd name="connsiteY4" fmla="*/ 872547 h 1009500"/>
              <a:gd name="connsiteX5" fmla="*/ 1175114 w 2460416"/>
              <a:gd name="connsiteY5" fmla="*/ 1009500 h 1009500"/>
              <a:gd name="connsiteX6" fmla="*/ 1434874 w 2460416"/>
              <a:gd name="connsiteY6" fmla="*/ 981174 h 1009500"/>
              <a:gd name="connsiteX7" fmla="*/ 1713115 w 2460416"/>
              <a:gd name="connsiteY7" fmla="*/ 826053 h 1009500"/>
              <a:gd name="connsiteX8" fmla="*/ 1966048 w 2460416"/>
              <a:gd name="connsiteY8" fmla="*/ 621844 h 1009500"/>
              <a:gd name="connsiteX9" fmla="*/ 2253470 w 2460416"/>
              <a:gd name="connsiteY9" fmla="*/ 417635 h 1009500"/>
              <a:gd name="connsiteX10" fmla="*/ 2460416 w 2460416"/>
              <a:gd name="connsiteY10" fmla="*/ 254266 h 1009500"/>
              <a:gd name="connsiteX0" fmla="*/ 0 w 2460416"/>
              <a:gd name="connsiteY0" fmla="*/ 153687 h 1001840"/>
              <a:gd name="connsiteX1" fmla="*/ 237727 w 2460416"/>
              <a:gd name="connsiteY1" fmla="*/ 181715 h 1001840"/>
              <a:gd name="connsiteX2" fmla="*/ 531810 w 2460416"/>
              <a:gd name="connsiteY2" fmla="*/ 21873 h 1001840"/>
              <a:gd name="connsiteX3" fmla="*/ 654050 w 2460416"/>
              <a:gd name="connsiteY3" fmla="*/ 737887 h 1001840"/>
              <a:gd name="connsiteX4" fmla="*/ 825500 w 2460416"/>
              <a:gd name="connsiteY4" fmla="*/ 864887 h 1001840"/>
              <a:gd name="connsiteX5" fmla="*/ 1175114 w 2460416"/>
              <a:gd name="connsiteY5" fmla="*/ 1001840 h 1001840"/>
              <a:gd name="connsiteX6" fmla="*/ 1434874 w 2460416"/>
              <a:gd name="connsiteY6" fmla="*/ 973514 h 1001840"/>
              <a:gd name="connsiteX7" fmla="*/ 1713115 w 2460416"/>
              <a:gd name="connsiteY7" fmla="*/ 818393 h 1001840"/>
              <a:gd name="connsiteX8" fmla="*/ 1966048 w 2460416"/>
              <a:gd name="connsiteY8" fmla="*/ 614184 h 1001840"/>
              <a:gd name="connsiteX9" fmla="*/ 2253470 w 2460416"/>
              <a:gd name="connsiteY9" fmla="*/ 409975 h 1001840"/>
              <a:gd name="connsiteX10" fmla="*/ 2460416 w 2460416"/>
              <a:gd name="connsiteY10" fmla="*/ 246606 h 1001840"/>
              <a:gd name="connsiteX0" fmla="*/ 0 w 2460416"/>
              <a:gd name="connsiteY0" fmla="*/ 157707 h 1005860"/>
              <a:gd name="connsiteX1" fmla="*/ 237727 w 2460416"/>
              <a:gd name="connsiteY1" fmla="*/ 185735 h 1005860"/>
              <a:gd name="connsiteX2" fmla="*/ 531810 w 2460416"/>
              <a:gd name="connsiteY2" fmla="*/ 25893 h 1005860"/>
              <a:gd name="connsiteX3" fmla="*/ 654050 w 2460416"/>
              <a:gd name="connsiteY3" fmla="*/ 741907 h 1005860"/>
              <a:gd name="connsiteX4" fmla="*/ 825500 w 2460416"/>
              <a:gd name="connsiteY4" fmla="*/ 868907 h 1005860"/>
              <a:gd name="connsiteX5" fmla="*/ 1175114 w 2460416"/>
              <a:gd name="connsiteY5" fmla="*/ 1005860 h 1005860"/>
              <a:gd name="connsiteX6" fmla="*/ 1434874 w 2460416"/>
              <a:gd name="connsiteY6" fmla="*/ 977534 h 1005860"/>
              <a:gd name="connsiteX7" fmla="*/ 1713115 w 2460416"/>
              <a:gd name="connsiteY7" fmla="*/ 822413 h 1005860"/>
              <a:gd name="connsiteX8" fmla="*/ 1966048 w 2460416"/>
              <a:gd name="connsiteY8" fmla="*/ 618204 h 1005860"/>
              <a:gd name="connsiteX9" fmla="*/ 2253470 w 2460416"/>
              <a:gd name="connsiteY9" fmla="*/ 413995 h 1005860"/>
              <a:gd name="connsiteX10" fmla="*/ 2460416 w 2460416"/>
              <a:gd name="connsiteY10" fmla="*/ 250626 h 1005860"/>
              <a:gd name="connsiteX0" fmla="*/ 0 w 2460416"/>
              <a:gd name="connsiteY0" fmla="*/ 189731 h 1037884"/>
              <a:gd name="connsiteX1" fmla="*/ 287038 w 2460416"/>
              <a:gd name="connsiteY1" fmla="*/ 92635 h 1037884"/>
              <a:gd name="connsiteX2" fmla="*/ 531810 w 2460416"/>
              <a:gd name="connsiteY2" fmla="*/ 57917 h 1037884"/>
              <a:gd name="connsiteX3" fmla="*/ 654050 w 2460416"/>
              <a:gd name="connsiteY3" fmla="*/ 773931 h 1037884"/>
              <a:gd name="connsiteX4" fmla="*/ 825500 w 2460416"/>
              <a:gd name="connsiteY4" fmla="*/ 900931 h 1037884"/>
              <a:gd name="connsiteX5" fmla="*/ 1175114 w 2460416"/>
              <a:gd name="connsiteY5" fmla="*/ 1037884 h 1037884"/>
              <a:gd name="connsiteX6" fmla="*/ 1434874 w 2460416"/>
              <a:gd name="connsiteY6" fmla="*/ 1009558 h 1037884"/>
              <a:gd name="connsiteX7" fmla="*/ 1713115 w 2460416"/>
              <a:gd name="connsiteY7" fmla="*/ 854437 h 1037884"/>
              <a:gd name="connsiteX8" fmla="*/ 1966048 w 2460416"/>
              <a:gd name="connsiteY8" fmla="*/ 650228 h 1037884"/>
              <a:gd name="connsiteX9" fmla="*/ 2253470 w 2460416"/>
              <a:gd name="connsiteY9" fmla="*/ 446019 h 1037884"/>
              <a:gd name="connsiteX10" fmla="*/ 2460416 w 2460416"/>
              <a:gd name="connsiteY10" fmla="*/ 282650 h 1037884"/>
              <a:gd name="connsiteX0" fmla="*/ 0 w 2460416"/>
              <a:gd name="connsiteY0" fmla="*/ 265256 h 1113409"/>
              <a:gd name="connsiteX1" fmla="*/ 287038 w 2460416"/>
              <a:gd name="connsiteY1" fmla="*/ 168160 h 1113409"/>
              <a:gd name="connsiteX2" fmla="*/ 559987 w 2460416"/>
              <a:gd name="connsiteY2" fmla="*/ 33345 h 1113409"/>
              <a:gd name="connsiteX3" fmla="*/ 654050 w 2460416"/>
              <a:gd name="connsiteY3" fmla="*/ 849456 h 1113409"/>
              <a:gd name="connsiteX4" fmla="*/ 825500 w 2460416"/>
              <a:gd name="connsiteY4" fmla="*/ 976456 h 1113409"/>
              <a:gd name="connsiteX5" fmla="*/ 1175114 w 2460416"/>
              <a:gd name="connsiteY5" fmla="*/ 1113409 h 1113409"/>
              <a:gd name="connsiteX6" fmla="*/ 1434874 w 2460416"/>
              <a:gd name="connsiteY6" fmla="*/ 1085083 h 1113409"/>
              <a:gd name="connsiteX7" fmla="*/ 1713115 w 2460416"/>
              <a:gd name="connsiteY7" fmla="*/ 929962 h 1113409"/>
              <a:gd name="connsiteX8" fmla="*/ 1966048 w 2460416"/>
              <a:gd name="connsiteY8" fmla="*/ 725753 h 1113409"/>
              <a:gd name="connsiteX9" fmla="*/ 2253470 w 2460416"/>
              <a:gd name="connsiteY9" fmla="*/ 521544 h 1113409"/>
              <a:gd name="connsiteX10" fmla="*/ 2460416 w 2460416"/>
              <a:gd name="connsiteY10" fmla="*/ 358175 h 1113409"/>
              <a:gd name="connsiteX0" fmla="*/ 0 w 2460416"/>
              <a:gd name="connsiteY0" fmla="*/ 555230 h 1403383"/>
              <a:gd name="connsiteX1" fmla="*/ 287038 w 2460416"/>
              <a:gd name="connsiteY1" fmla="*/ 458134 h 1403383"/>
              <a:gd name="connsiteX2" fmla="*/ 559987 w 2460416"/>
              <a:gd name="connsiteY2" fmla="*/ 323319 h 1403383"/>
              <a:gd name="connsiteX3" fmla="*/ 816071 w 2460416"/>
              <a:gd name="connsiteY3" fmla="*/ 38354 h 1403383"/>
              <a:gd name="connsiteX4" fmla="*/ 825500 w 2460416"/>
              <a:gd name="connsiteY4" fmla="*/ 1266430 h 1403383"/>
              <a:gd name="connsiteX5" fmla="*/ 1175114 w 2460416"/>
              <a:gd name="connsiteY5" fmla="*/ 1403383 h 1403383"/>
              <a:gd name="connsiteX6" fmla="*/ 1434874 w 2460416"/>
              <a:gd name="connsiteY6" fmla="*/ 1375057 h 1403383"/>
              <a:gd name="connsiteX7" fmla="*/ 1713115 w 2460416"/>
              <a:gd name="connsiteY7" fmla="*/ 1219936 h 1403383"/>
              <a:gd name="connsiteX8" fmla="*/ 1966048 w 2460416"/>
              <a:gd name="connsiteY8" fmla="*/ 1015727 h 1403383"/>
              <a:gd name="connsiteX9" fmla="*/ 2253470 w 2460416"/>
              <a:gd name="connsiteY9" fmla="*/ 811518 h 1403383"/>
              <a:gd name="connsiteX10" fmla="*/ 2460416 w 2460416"/>
              <a:gd name="connsiteY10" fmla="*/ 648149 h 1403383"/>
              <a:gd name="connsiteX0" fmla="*/ 0 w 2460416"/>
              <a:gd name="connsiteY0" fmla="*/ 567028 h 1415181"/>
              <a:gd name="connsiteX1" fmla="*/ 287038 w 2460416"/>
              <a:gd name="connsiteY1" fmla="*/ 469932 h 1415181"/>
              <a:gd name="connsiteX2" fmla="*/ 567032 w 2460416"/>
              <a:gd name="connsiteY2" fmla="*/ 260047 h 1415181"/>
              <a:gd name="connsiteX3" fmla="*/ 816071 w 2460416"/>
              <a:gd name="connsiteY3" fmla="*/ 50152 h 1415181"/>
              <a:gd name="connsiteX4" fmla="*/ 825500 w 2460416"/>
              <a:gd name="connsiteY4" fmla="*/ 1278228 h 1415181"/>
              <a:gd name="connsiteX5" fmla="*/ 1175114 w 2460416"/>
              <a:gd name="connsiteY5" fmla="*/ 1415181 h 1415181"/>
              <a:gd name="connsiteX6" fmla="*/ 1434874 w 2460416"/>
              <a:gd name="connsiteY6" fmla="*/ 1386855 h 1415181"/>
              <a:gd name="connsiteX7" fmla="*/ 1713115 w 2460416"/>
              <a:gd name="connsiteY7" fmla="*/ 1231734 h 1415181"/>
              <a:gd name="connsiteX8" fmla="*/ 1966048 w 2460416"/>
              <a:gd name="connsiteY8" fmla="*/ 1027525 h 1415181"/>
              <a:gd name="connsiteX9" fmla="*/ 2253470 w 2460416"/>
              <a:gd name="connsiteY9" fmla="*/ 823316 h 1415181"/>
              <a:gd name="connsiteX10" fmla="*/ 2460416 w 2460416"/>
              <a:gd name="connsiteY10" fmla="*/ 659947 h 1415181"/>
              <a:gd name="connsiteX0" fmla="*/ 0 w 2460416"/>
              <a:gd name="connsiteY0" fmla="*/ 896289 h 1744442"/>
              <a:gd name="connsiteX1" fmla="*/ 287038 w 2460416"/>
              <a:gd name="connsiteY1" fmla="*/ 799193 h 1744442"/>
              <a:gd name="connsiteX2" fmla="*/ 567032 w 2460416"/>
              <a:gd name="connsiteY2" fmla="*/ 589308 h 1744442"/>
              <a:gd name="connsiteX3" fmla="*/ 816071 w 2460416"/>
              <a:gd name="connsiteY3" fmla="*/ 379413 h 1744442"/>
              <a:gd name="connsiteX4" fmla="*/ 1114320 w 2460416"/>
              <a:gd name="connsiteY4" fmla="*/ 5923 h 1744442"/>
              <a:gd name="connsiteX5" fmla="*/ 1175114 w 2460416"/>
              <a:gd name="connsiteY5" fmla="*/ 1744442 h 1744442"/>
              <a:gd name="connsiteX6" fmla="*/ 1434874 w 2460416"/>
              <a:gd name="connsiteY6" fmla="*/ 1716116 h 1744442"/>
              <a:gd name="connsiteX7" fmla="*/ 1713115 w 2460416"/>
              <a:gd name="connsiteY7" fmla="*/ 1560995 h 1744442"/>
              <a:gd name="connsiteX8" fmla="*/ 1966048 w 2460416"/>
              <a:gd name="connsiteY8" fmla="*/ 1356786 h 1744442"/>
              <a:gd name="connsiteX9" fmla="*/ 2253470 w 2460416"/>
              <a:gd name="connsiteY9" fmla="*/ 1152577 h 1744442"/>
              <a:gd name="connsiteX10" fmla="*/ 2460416 w 2460416"/>
              <a:gd name="connsiteY10" fmla="*/ 989208 h 1744442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14320 w 2460416"/>
              <a:gd name="connsiteY4" fmla="*/ 463740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42498 w 2460416"/>
              <a:gd name="connsiteY4" fmla="*/ 488767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42498 w 2460416"/>
              <a:gd name="connsiteY4" fmla="*/ 488767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42498 w 2460416"/>
              <a:gd name="connsiteY4" fmla="*/ 488767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030 h 2018736"/>
              <a:gd name="connsiteX1" fmla="*/ 287038 w 2460416"/>
              <a:gd name="connsiteY1" fmla="*/ 1256934 h 2018736"/>
              <a:gd name="connsiteX2" fmla="*/ 567032 w 2460416"/>
              <a:gd name="connsiteY2" fmla="*/ 1047049 h 2018736"/>
              <a:gd name="connsiteX3" fmla="*/ 816071 w 2460416"/>
              <a:gd name="connsiteY3" fmla="*/ 837154 h 2018736"/>
              <a:gd name="connsiteX4" fmla="*/ 1142498 w 2460416"/>
              <a:gd name="connsiteY4" fmla="*/ 488691 h 2018736"/>
              <a:gd name="connsiteX5" fmla="*/ 1435755 w 2460416"/>
              <a:gd name="connsiteY5" fmla="*/ 33 h 2018736"/>
              <a:gd name="connsiteX6" fmla="*/ 1713115 w 2460416"/>
              <a:gd name="connsiteY6" fmla="*/ 2018736 h 2018736"/>
              <a:gd name="connsiteX7" fmla="*/ 1966048 w 2460416"/>
              <a:gd name="connsiteY7" fmla="*/ 1814527 h 2018736"/>
              <a:gd name="connsiteX8" fmla="*/ 2253470 w 2460416"/>
              <a:gd name="connsiteY8" fmla="*/ 1610318 h 2018736"/>
              <a:gd name="connsiteX9" fmla="*/ 2460416 w 2460416"/>
              <a:gd name="connsiteY9" fmla="*/ 1446949 h 2018736"/>
              <a:gd name="connsiteX0" fmla="*/ 0 w 2460416"/>
              <a:gd name="connsiteY0" fmla="*/ 1354030 h 1814527"/>
              <a:gd name="connsiteX1" fmla="*/ 287038 w 2460416"/>
              <a:gd name="connsiteY1" fmla="*/ 1256934 h 1814527"/>
              <a:gd name="connsiteX2" fmla="*/ 567032 w 2460416"/>
              <a:gd name="connsiteY2" fmla="*/ 1047049 h 1814527"/>
              <a:gd name="connsiteX3" fmla="*/ 816071 w 2460416"/>
              <a:gd name="connsiteY3" fmla="*/ 837154 h 1814527"/>
              <a:gd name="connsiteX4" fmla="*/ 1142498 w 2460416"/>
              <a:gd name="connsiteY4" fmla="*/ 488691 h 1814527"/>
              <a:gd name="connsiteX5" fmla="*/ 1435755 w 2460416"/>
              <a:gd name="connsiteY5" fmla="*/ 33 h 1814527"/>
              <a:gd name="connsiteX6" fmla="*/ 1966048 w 2460416"/>
              <a:gd name="connsiteY6" fmla="*/ 1814527 h 1814527"/>
              <a:gd name="connsiteX7" fmla="*/ 2253470 w 2460416"/>
              <a:gd name="connsiteY7" fmla="*/ 1610318 h 1814527"/>
              <a:gd name="connsiteX8" fmla="*/ 2460416 w 2460416"/>
              <a:gd name="connsiteY8" fmla="*/ 1446949 h 1814527"/>
              <a:gd name="connsiteX0" fmla="*/ 0 w 2460416"/>
              <a:gd name="connsiteY0" fmla="*/ 1354030 h 1610318"/>
              <a:gd name="connsiteX1" fmla="*/ 287038 w 2460416"/>
              <a:gd name="connsiteY1" fmla="*/ 1256934 h 1610318"/>
              <a:gd name="connsiteX2" fmla="*/ 567032 w 2460416"/>
              <a:gd name="connsiteY2" fmla="*/ 1047049 h 1610318"/>
              <a:gd name="connsiteX3" fmla="*/ 816071 w 2460416"/>
              <a:gd name="connsiteY3" fmla="*/ 837154 h 1610318"/>
              <a:gd name="connsiteX4" fmla="*/ 1142498 w 2460416"/>
              <a:gd name="connsiteY4" fmla="*/ 488691 h 1610318"/>
              <a:gd name="connsiteX5" fmla="*/ 1435755 w 2460416"/>
              <a:gd name="connsiteY5" fmla="*/ 33 h 1610318"/>
              <a:gd name="connsiteX6" fmla="*/ 2253470 w 2460416"/>
              <a:gd name="connsiteY6" fmla="*/ 1610318 h 1610318"/>
              <a:gd name="connsiteX7" fmla="*/ 2460416 w 2460416"/>
              <a:gd name="connsiteY7" fmla="*/ 1446949 h 1610318"/>
              <a:gd name="connsiteX0" fmla="*/ 0 w 2460416"/>
              <a:gd name="connsiteY0" fmla="*/ 1354030 h 1446949"/>
              <a:gd name="connsiteX1" fmla="*/ 287038 w 2460416"/>
              <a:gd name="connsiteY1" fmla="*/ 1256934 h 1446949"/>
              <a:gd name="connsiteX2" fmla="*/ 567032 w 2460416"/>
              <a:gd name="connsiteY2" fmla="*/ 1047049 h 1446949"/>
              <a:gd name="connsiteX3" fmla="*/ 816071 w 2460416"/>
              <a:gd name="connsiteY3" fmla="*/ 837154 h 1446949"/>
              <a:gd name="connsiteX4" fmla="*/ 1142498 w 2460416"/>
              <a:gd name="connsiteY4" fmla="*/ 488691 h 1446949"/>
              <a:gd name="connsiteX5" fmla="*/ 1435755 w 2460416"/>
              <a:gd name="connsiteY5" fmla="*/ 33 h 1446949"/>
              <a:gd name="connsiteX6" fmla="*/ 2460416 w 2460416"/>
              <a:gd name="connsiteY6" fmla="*/ 1446949 h 1446949"/>
              <a:gd name="connsiteX0" fmla="*/ 0 w 1435757"/>
              <a:gd name="connsiteY0" fmla="*/ 1354030 h 1372466"/>
              <a:gd name="connsiteX1" fmla="*/ 287038 w 1435757"/>
              <a:gd name="connsiteY1" fmla="*/ 1256934 h 1372466"/>
              <a:gd name="connsiteX2" fmla="*/ 567032 w 1435757"/>
              <a:gd name="connsiteY2" fmla="*/ 1047049 h 1372466"/>
              <a:gd name="connsiteX3" fmla="*/ 816071 w 1435757"/>
              <a:gd name="connsiteY3" fmla="*/ 837154 h 1372466"/>
              <a:gd name="connsiteX4" fmla="*/ 1142498 w 1435757"/>
              <a:gd name="connsiteY4" fmla="*/ 488691 h 1372466"/>
              <a:gd name="connsiteX5" fmla="*/ 1435755 w 1435757"/>
              <a:gd name="connsiteY5" fmla="*/ 33 h 137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5757" h="1372466">
                <a:moveTo>
                  <a:pt x="0" y="1354030"/>
                </a:moveTo>
                <a:cubicBezTo>
                  <a:pt x="55033" y="1415413"/>
                  <a:pt x="192533" y="1308098"/>
                  <a:pt x="287038" y="1256934"/>
                </a:cubicBezTo>
                <a:cubicBezTo>
                  <a:pt x="381543" y="1205771"/>
                  <a:pt x="478860" y="1117012"/>
                  <a:pt x="567032" y="1047049"/>
                </a:cubicBezTo>
                <a:cubicBezTo>
                  <a:pt x="655204" y="977086"/>
                  <a:pt x="720160" y="930214"/>
                  <a:pt x="816071" y="837154"/>
                </a:cubicBezTo>
                <a:cubicBezTo>
                  <a:pt x="911982" y="744094"/>
                  <a:pt x="1054656" y="559841"/>
                  <a:pt x="1142498" y="488691"/>
                </a:cubicBezTo>
                <a:cubicBezTo>
                  <a:pt x="1198408" y="337887"/>
                  <a:pt x="1436809" y="-3968"/>
                  <a:pt x="1435755" y="33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5" name="Straight Arrow Connector 374"/>
          <p:cNvCxnSpPr/>
          <p:nvPr/>
        </p:nvCxnSpPr>
        <p:spPr>
          <a:xfrm>
            <a:off x="4753163" y="4425495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/>
          <p:nvPr/>
        </p:nvCxnSpPr>
        <p:spPr>
          <a:xfrm>
            <a:off x="5264557" y="3594510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>
            <a:off x="4991515" y="10071804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4766906" y="194550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2767676" y="775517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80" name="TextBox 379"/>
          <p:cNvSpPr txBox="1"/>
          <p:nvPr/>
        </p:nvSpPr>
        <p:spPr>
          <a:xfrm>
            <a:off x="4763622" y="775517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81" name="TextBox 380"/>
          <p:cNvSpPr txBox="1"/>
          <p:nvPr/>
        </p:nvSpPr>
        <p:spPr>
          <a:xfrm>
            <a:off x="735921" y="7755178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382" name="Straight Arrow Connector 381"/>
          <p:cNvCxnSpPr/>
          <p:nvPr/>
        </p:nvCxnSpPr>
        <p:spPr>
          <a:xfrm>
            <a:off x="769138" y="93929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/>
          <p:nvPr/>
        </p:nvCxnSpPr>
        <p:spPr>
          <a:xfrm>
            <a:off x="2788656" y="952945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/>
          <p:nvPr/>
        </p:nvCxnSpPr>
        <p:spPr>
          <a:xfrm>
            <a:off x="4771811" y="954212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/>
          <p:nvPr/>
        </p:nvCxnSpPr>
        <p:spPr>
          <a:xfrm>
            <a:off x="6777563" y="94612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/>
          <p:nvPr/>
        </p:nvCxnSpPr>
        <p:spPr>
          <a:xfrm>
            <a:off x="8768744" y="940565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/>
          <p:nvPr/>
        </p:nvCxnSpPr>
        <p:spPr>
          <a:xfrm>
            <a:off x="8775568" y="673793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6784950" y="6740686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/>
          <p:nvPr/>
        </p:nvCxnSpPr>
        <p:spPr>
          <a:xfrm>
            <a:off x="4753163" y="674068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/>
          <p:nvPr/>
        </p:nvCxnSpPr>
        <p:spPr>
          <a:xfrm>
            <a:off x="2754028" y="6736613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/>
          <p:cNvCxnSpPr/>
          <p:nvPr/>
        </p:nvCxnSpPr>
        <p:spPr>
          <a:xfrm>
            <a:off x="735921" y="674068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29</cp:revision>
  <dcterms:created xsi:type="dcterms:W3CDTF">2014-05-29T15:25:30Z</dcterms:created>
  <dcterms:modified xsi:type="dcterms:W3CDTF">2014-09-27T22:40:45Z</dcterms:modified>
</cp:coreProperties>
</file>