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13322300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70" d="100"/>
          <a:sy n="70" d="100"/>
        </p:scale>
        <p:origin x="-798" y="-114"/>
      </p:cViewPr>
      <p:guideLst>
        <p:guide orient="horz" pos="4197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7F4AF-C146-4B2A-A485-B89305A387A6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8350" y="685800"/>
            <a:ext cx="2781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91B47-A871-47CE-B132-CE6DB950A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6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91B47-A871-47CE-B132-CE6DB950A5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4138554"/>
            <a:ext cx="9181149" cy="2855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7549308"/>
            <a:ext cx="7560945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8" y="533515"/>
            <a:ext cx="2430303" cy="113671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33515"/>
            <a:ext cx="7110888" cy="113671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0" y="8560816"/>
            <a:ext cx="9181149" cy="2645956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0" y="5646565"/>
            <a:ext cx="9181149" cy="291425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3108541"/>
            <a:ext cx="4770597" cy="87921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108541"/>
            <a:ext cx="4770597" cy="87921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82104"/>
            <a:ext cx="4772472" cy="124279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224899"/>
            <a:ext cx="4772472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7" y="2982104"/>
            <a:ext cx="4774347" cy="124279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7" y="4224899"/>
            <a:ext cx="4774347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2" y="530431"/>
            <a:ext cx="3553569" cy="22573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30432"/>
            <a:ext cx="6038256" cy="1137021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2" y="2787815"/>
            <a:ext cx="3553569" cy="91128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325614"/>
            <a:ext cx="6480810" cy="11009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90378"/>
            <a:ext cx="6480810" cy="7993380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426553"/>
            <a:ext cx="6480810" cy="156352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533514"/>
            <a:ext cx="9721215" cy="2220385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3108541"/>
            <a:ext cx="9721215" cy="8792103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9" y="12347803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2347803"/>
            <a:ext cx="3420429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9" y="12347803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C:\Users\Wendy\Documents\wwn20\Thesis\Chapter7\Figures\Fig6\Spec_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396547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0" descr="C:\Users\Wendy\Documents\wwn20\Thesis\Chapter7\Figures\Fig6\AF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t="19313" r="20160" b="18735"/>
          <a:stretch/>
        </p:blipFill>
        <p:spPr bwMode="auto">
          <a:xfrm>
            <a:off x="945748" y="13726"/>
            <a:ext cx="3302799" cy="17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6137992" y="80916"/>
            <a:ext cx="2966423" cy="860573"/>
          </a:xfrm>
          <a:prstGeom prst="rect">
            <a:avLst/>
          </a:prstGeom>
          <a:solidFill>
            <a:srgbClr val="7BB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89" name="Picture 29" descr="C:\Users\Wendy\Documents\wwn20\Thesis\Chapter7\Figures\Fig6\Scal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1" r="17623" b="84069"/>
          <a:stretch/>
        </p:blipFill>
        <p:spPr bwMode="auto">
          <a:xfrm>
            <a:off x="7863533" y="12366960"/>
            <a:ext cx="2880000" cy="91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8" descr="C:\Users\Wendy\Documents\wwn20\Thesis\Chapter7\Figures\Fig6\Spec_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10105057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5" descr="C:\Users\Wendy\Documents\wwn20\Thesis\Chapter7\Figures\Fig6\CHPI_ETFE_9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" t="16811" r="17502" b="4629"/>
          <a:stretch/>
        </p:blipFill>
        <p:spPr bwMode="auto">
          <a:xfrm>
            <a:off x="8453283" y="7807400"/>
            <a:ext cx="2233547" cy="21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4" descr="C:\Users\Wendy\Documents\wwn20\Thesis\Chapter7\Figures\Fig6\CHPI_ETFE_6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" t="16803" r="17291" b="4637"/>
          <a:stretch/>
        </p:blipFill>
        <p:spPr bwMode="auto">
          <a:xfrm>
            <a:off x="6442886" y="7807400"/>
            <a:ext cx="2254256" cy="21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3" descr="C:\Users\Wendy\Documents\wwn20\Thesis\Chapter7\Figures\Fig6\CHPI_ETFE_4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17381" r="17504" b="4059"/>
          <a:stretch/>
        </p:blipFill>
        <p:spPr bwMode="auto">
          <a:xfrm>
            <a:off x="4436739" y="7823302"/>
            <a:ext cx="2259170" cy="219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2" descr="C:\Users\Wendy\Documents\wwn20\Thesis\Chapter7\Figures\Fig6\CHPI_ETFE_20_T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7793" r="17361" b="4783"/>
          <a:stretch/>
        </p:blipFill>
        <p:spPr bwMode="auto">
          <a:xfrm>
            <a:off x="2453400" y="7831253"/>
            <a:ext cx="2238800" cy="21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1" descr="C:\Users\Wendy\Documents\wwn20\Thesis\Chapter7\Figures\Fig6\CHPI_ETFE_0_TE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17481" r="17494" b="4530"/>
          <a:stretch/>
        </p:blipFill>
        <p:spPr bwMode="auto">
          <a:xfrm>
            <a:off x="458209" y="7823302"/>
            <a:ext cx="2230094" cy="21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0" descr="C:\Users\Wendy\Documents\wwn20\Thesis\Chapter7\Figures\Fig6\CHPI_ETFE_9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17530" r="17424" b="4703"/>
          <a:stretch/>
        </p:blipFill>
        <p:spPr bwMode="auto">
          <a:xfrm>
            <a:off x="8453283" y="2156143"/>
            <a:ext cx="2233547" cy="2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9" descr="C:\Users\Wendy\Documents\wwn20\Thesis\Chapter7\Figures\Fig6\CHPI_ETFE_6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t="17493" r="17438" b="5026"/>
          <a:stretch/>
        </p:blipFill>
        <p:spPr bwMode="auto">
          <a:xfrm>
            <a:off x="6442886" y="2156142"/>
            <a:ext cx="2254255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8" descr="C:\Users\Wendy\Documents\wwn20\Thesis\Chapter7\Figures\Fig6\CHPI_ETFE_4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t="17530" r="17236" b="4987"/>
          <a:stretch/>
        </p:blipFill>
        <p:spPr bwMode="auto">
          <a:xfrm>
            <a:off x="4427018" y="2157269"/>
            <a:ext cx="2276841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7" descr="C:\Users\Wendy\Documents\wwn20\Thesis\Chapter7\Figures\Fig6\CHPI_ETFE_20_T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7493" r="17361" b="5025"/>
          <a:stretch/>
        </p:blipFill>
        <p:spPr bwMode="auto">
          <a:xfrm>
            <a:off x="2461351" y="2156142"/>
            <a:ext cx="2238799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6" descr="C:\Users\Wendy\Documents\wwn20\Thesis\Chapter7\Figures\Fig6\CHPI_ETFE_0_TM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t="17420" r="17251" b="5098"/>
          <a:stretch/>
        </p:blipFill>
        <p:spPr bwMode="auto">
          <a:xfrm>
            <a:off x="466160" y="2157268"/>
            <a:ext cx="2226471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 rot="16200000">
            <a:off x="-853531" y="278714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83784" y="424191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8660" y="1749209"/>
            <a:ext cx="28541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18660" y="7448005"/>
            <a:ext cx="28541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-859566" y="8496616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77749" y="9951388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51910" y="37034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47856" y="37034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748066" y="37034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781776" y="37034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7676" y="94119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63622" y="94119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763832" y="94119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797542" y="941190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15" name="Freeform 114"/>
          <p:cNvSpPr/>
          <p:nvPr/>
        </p:nvSpPr>
        <p:spPr>
          <a:xfrm>
            <a:off x="834327" y="4294955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Freeform 115"/>
          <p:cNvSpPr/>
          <p:nvPr/>
        </p:nvSpPr>
        <p:spPr>
          <a:xfrm>
            <a:off x="834327" y="9999205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1059159" y="2247030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20155" y="3703408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86936" y="2247030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303204" y="2264508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060735" y="7920098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688512" y="7920098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5921" y="9411908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304570" y="7921940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988531" y="1559347"/>
            <a:ext cx="111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187053" y="1162197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923297" y="80916"/>
            <a:ext cx="4229906" cy="1217406"/>
            <a:chOff x="2043826" y="4867900"/>
            <a:chExt cx="4229906" cy="1217406"/>
          </a:xfrm>
        </p:grpSpPr>
        <p:grpSp>
          <p:nvGrpSpPr>
            <p:cNvPr id="128" name="Group 127"/>
            <p:cNvGrpSpPr/>
            <p:nvPr/>
          </p:nvGrpSpPr>
          <p:grpSpPr>
            <a:xfrm>
              <a:off x="2258245" y="5228780"/>
              <a:ext cx="2966424" cy="856526"/>
              <a:chOff x="2258245" y="5407197"/>
              <a:chExt cx="2966424" cy="856526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136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>
              <a:off x="2382920" y="5204960"/>
              <a:ext cx="18917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2229494" y="4867900"/>
              <a:ext cx="101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315nm</a:t>
              </a:r>
              <a:endParaRPr lang="en-GB" sz="2000" dirty="0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2252524" y="5704807"/>
              <a:ext cx="432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043826" y="5659988"/>
              <a:ext cx="972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350nm</a:t>
              </a:r>
              <a:endParaRPr lang="en-GB" sz="20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5224944" y="5204960"/>
              <a:ext cx="0" cy="523513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224944" y="5238947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100nm</a:t>
              </a:r>
              <a:endParaRPr lang="en-GB" sz="2000" dirty="0"/>
            </a:p>
          </p:txBody>
        </p:sp>
      </p:grpSp>
      <p:cxnSp>
        <p:nvCxnSpPr>
          <p:cNvPr id="142" name="Straight Connector 141"/>
          <p:cNvCxnSpPr/>
          <p:nvPr/>
        </p:nvCxnSpPr>
        <p:spPr>
          <a:xfrm>
            <a:off x="7656235" y="941489"/>
            <a:ext cx="504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63457" y="904942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pic>
        <p:nvPicPr>
          <p:cNvPr id="144" name="Picture 31" descr="C:\Users\Wendy\Documents\wwn20\Thesis\Chapter7\Figures\Fig6\AFM_Scale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2" t="13433" r="66841" b="22477"/>
          <a:stretch/>
        </p:blipFill>
        <p:spPr bwMode="auto">
          <a:xfrm>
            <a:off x="4345216" y="123943"/>
            <a:ext cx="1163782" cy="14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366150" y="-35775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22734" y="-35775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1827" y="171073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224211" y="438353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9450" y="7409533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226519" y="10067346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4754097" y="273702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748066" y="272757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8733733" y="2737246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743258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748066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754097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2742385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743616" y="840163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reeform 237"/>
          <p:cNvSpPr/>
          <p:nvPr/>
        </p:nvSpPr>
        <p:spPr>
          <a:xfrm>
            <a:off x="749300" y="2621325"/>
            <a:ext cx="1870197" cy="143784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Freeform 238"/>
          <p:cNvSpPr/>
          <p:nvPr/>
        </p:nvSpPr>
        <p:spPr>
          <a:xfrm>
            <a:off x="2738351" y="2560546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5" y="1416117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740563" y="273687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751910" y="2736946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5250296" y="4803533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4565921" y="5434628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3569715" y="6388251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9101658" y="1187764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Ti</a:t>
            </a:r>
          </a:p>
        </p:txBody>
      </p:sp>
      <p:cxnSp>
        <p:nvCxnSpPr>
          <p:cNvPr id="246" name="Straight Connector 245"/>
          <p:cNvCxnSpPr/>
          <p:nvPr/>
        </p:nvCxnSpPr>
        <p:spPr>
          <a:xfrm>
            <a:off x="8897004" y="1168828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9361115" y="-1769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CHPI</a:t>
            </a:r>
            <a:endParaRPr lang="en-GB" sz="2200" dirty="0"/>
          </a:p>
        </p:txBody>
      </p:sp>
      <p:cxnSp>
        <p:nvCxnSpPr>
          <p:cNvPr id="248" name="Straight Connector 247"/>
          <p:cNvCxnSpPr>
            <a:endCxn id="247" idx="1"/>
          </p:cNvCxnSpPr>
          <p:nvPr/>
        </p:nvCxnSpPr>
        <p:spPr>
          <a:xfrm flipV="1">
            <a:off x="8939797" y="197748"/>
            <a:ext cx="421318" cy="83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33</cp:revision>
  <dcterms:created xsi:type="dcterms:W3CDTF">2014-05-29T15:25:30Z</dcterms:created>
  <dcterms:modified xsi:type="dcterms:W3CDTF">2014-09-27T22:43:57Z</dcterms:modified>
</cp:coreProperties>
</file>