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961938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80" d="100"/>
          <a:sy n="80" d="100"/>
        </p:scale>
        <p:origin x="-438" y="-120"/>
      </p:cViewPr>
      <p:guideLst>
        <p:guide orient="horz" pos="4083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4026608"/>
            <a:ext cx="9181149" cy="2778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7345102"/>
            <a:ext cx="7560945" cy="3312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8" y="519083"/>
            <a:ext cx="2430303" cy="11059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19083"/>
            <a:ext cx="7110888" cy="110596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0" y="8329250"/>
            <a:ext cx="9181149" cy="2574384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0" y="5493828"/>
            <a:ext cx="9181149" cy="28354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3024455"/>
            <a:ext cx="4770597" cy="855428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024455"/>
            <a:ext cx="4770597" cy="855428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01440"/>
            <a:ext cx="4772472" cy="120918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110616"/>
            <a:ext cx="4772472" cy="746811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7" y="2901440"/>
            <a:ext cx="4774347" cy="120918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7" y="4110616"/>
            <a:ext cx="4774347" cy="746811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2" y="516083"/>
            <a:ext cx="3553569" cy="219633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16085"/>
            <a:ext cx="6038256" cy="1106265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2" y="2712405"/>
            <a:ext cx="3553569" cy="8866326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073361"/>
            <a:ext cx="6480810" cy="10711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58178"/>
            <a:ext cx="6480810" cy="7777163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144519"/>
            <a:ext cx="6480810" cy="1521228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519083"/>
            <a:ext cx="9721215" cy="2160324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3024455"/>
            <a:ext cx="9721215" cy="8554282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9" y="12013801"/>
            <a:ext cx="2520315" cy="690104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2013801"/>
            <a:ext cx="3420429" cy="690104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9" y="12013801"/>
            <a:ext cx="2520315" cy="690104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45" descr="C:\Users\Wendy\Documents\wwn20\Thesis\Chapter7\Figures\Fig8\Sca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3" r="9525" b="85006"/>
          <a:stretch/>
        </p:blipFill>
        <p:spPr bwMode="auto">
          <a:xfrm>
            <a:off x="7927412" y="12056290"/>
            <a:ext cx="2880000" cy="90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" name="Group 214"/>
          <p:cNvGrpSpPr/>
          <p:nvPr/>
        </p:nvGrpSpPr>
        <p:grpSpPr>
          <a:xfrm>
            <a:off x="5846732" y="256258"/>
            <a:ext cx="3600000" cy="1004135"/>
            <a:chOff x="1360079" y="4626589"/>
            <a:chExt cx="5434320" cy="1004135"/>
          </a:xfrm>
        </p:grpSpPr>
        <p:sp>
          <p:nvSpPr>
            <p:cNvPr id="216" name="Rectangle 215"/>
            <p:cNvSpPr/>
            <p:nvPr/>
          </p:nvSpPr>
          <p:spPr>
            <a:xfrm>
              <a:off x="1360079" y="4626589"/>
              <a:ext cx="585064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14557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780936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036021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71166" y="4626589"/>
              <a:ext cx="523233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360079" y="5160251"/>
              <a:ext cx="5434320" cy="4704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2" name="Picture 44" descr="C:\Users\Wendy\Documents\wwn20\Data\PbI4_grating\SEM\2012\11 - November\121112-Ag_Gratings\5_00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4" t="20214" r="29335" b="59380"/>
          <a:stretch/>
        </p:blipFill>
        <p:spPr bwMode="auto">
          <a:xfrm>
            <a:off x="1324121" y="36414"/>
            <a:ext cx="3302798" cy="138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3" descr="C:\Users\Wendy\Documents\wwn20\Thesis\Chapter7\Figures\Fig8\Spec_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9764659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42" descr="C:\Users\Wendy\Documents\wwn20\Thesis\Chapter7\Figures\Fig8\Spec_T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112719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1" descr="C:\Users\Wendy\Documents\wwn20\Thesis\Chapter7\Figures\Fig8\Ag_9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16810" r="17328" b="4059"/>
          <a:stretch/>
        </p:blipFill>
        <p:spPr bwMode="auto">
          <a:xfrm>
            <a:off x="8416909" y="7491064"/>
            <a:ext cx="2254020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40" descr="C:\Users\Wendy\Documents\wwn20\Thesis\Chapter7\Figures\Fig8\Ag_6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16810" r="17445" b="4059"/>
          <a:stretch/>
        </p:blipFill>
        <p:spPr bwMode="auto">
          <a:xfrm>
            <a:off x="6464553" y="7491064"/>
            <a:ext cx="2216687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39" descr="C:\Users\Wendy\Documents\wwn20\Thesis\Chapter7\Figures\Fig8\Ag_4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t="16810" r="17545" b="4059"/>
          <a:stretch/>
        </p:blipFill>
        <p:spPr bwMode="auto">
          <a:xfrm>
            <a:off x="4428788" y="7491064"/>
            <a:ext cx="2259170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38" descr="C:\Users\Wendy\Documents\wwn20\Thesis\Chapter7\Figures\Fig8\Ag_2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17381" r="17682" b="4059"/>
          <a:stretch/>
        </p:blipFill>
        <p:spPr bwMode="auto">
          <a:xfrm>
            <a:off x="2437498" y="7506966"/>
            <a:ext cx="2246752" cy="219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36" descr="C:\Users\Wendy\Documents\wwn20\Thesis\Chapter7\Figures\Fig8\Ag_9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5978" r="17290" b="5156"/>
          <a:stretch/>
        </p:blipFill>
        <p:spPr bwMode="auto">
          <a:xfrm>
            <a:off x="8432811" y="1798822"/>
            <a:ext cx="2233547" cy="22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35" descr="C:\Users\Wendy\Documents\wwn20\Thesis\Chapter7\Figures\Fig8\Ag_6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16613" r="17784" b="5090"/>
          <a:stretch/>
        </p:blipFill>
        <p:spPr bwMode="auto">
          <a:xfrm>
            <a:off x="6414060" y="1819294"/>
            <a:ext cx="2245581" cy="218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34" descr="C:\Users\Wendy\Documents\wwn20\Thesis\Chapter7\Figures\Fig8\Ag_4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17032" r="17819" b="4957"/>
          <a:stretch/>
        </p:blipFill>
        <p:spPr bwMode="auto">
          <a:xfrm>
            <a:off x="4399238" y="1836324"/>
            <a:ext cx="2267120" cy="21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33" descr="C:\Users\Wendy\Documents\wwn20\Thesis\Chapter7\Figures\Fig8\Ag_2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6898" r="17361" b="5090"/>
          <a:stretch/>
        </p:blipFill>
        <p:spPr bwMode="auto">
          <a:xfrm>
            <a:off x="2445449" y="1835196"/>
            <a:ext cx="2238800" cy="21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32" descr="C:\Users\Wendy\Documents\wwn20\Thesis\Chapter7\Figures\Fig8\Ag_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t="17378" r="17470" b="4896"/>
          <a:stretch/>
        </p:blipFill>
        <p:spPr bwMode="auto">
          <a:xfrm>
            <a:off x="432061" y="1851097"/>
            <a:ext cx="2248291" cy="21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1" descr="C:\Users\Wendy\Documents\wwn20\Thesis\Chapter7\Figures\Fig6\CHPI_ETFE_0_TE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17481" r="17494" b="4530"/>
          <a:stretch/>
        </p:blipFill>
        <p:spPr bwMode="auto">
          <a:xfrm>
            <a:off x="458209" y="7506967"/>
            <a:ext cx="2230094" cy="21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TextBox 234"/>
          <p:cNvSpPr txBox="1"/>
          <p:nvPr/>
        </p:nvSpPr>
        <p:spPr>
          <a:xfrm rot="16200000">
            <a:off x="-853531" y="2480976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278784" y="3900123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8660" y="1443038"/>
            <a:ext cx="3071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718660" y="7131670"/>
            <a:ext cx="3071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-859566" y="8180281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177749" y="9635053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737686" y="344474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724308" y="344474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716452" y="344474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2767676" y="909557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4763622" y="909557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6763832" y="909557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760543" y="909557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8" name="Freeform 247"/>
          <p:cNvSpPr/>
          <p:nvPr/>
        </p:nvSpPr>
        <p:spPr>
          <a:xfrm>
            <a:off x="834327" y="3988784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Freeform 248"/>
          <p:cNvSpPr/>
          <p:nvPr/>
        </p:nvSpPr>
        <p:spPr>
          <a:xfrm>
            <a:off x="834327" y="9682870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0" name="Straight Connector 249"/>
          <p:cNvCxnSpPr/>
          <p:nvPr/>
        </p:nvCxnSpPr>
        <p:spPr>
          <a:xfrm>
            <a:off x="1059159" y="1938509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1060735" y="7603763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688512" y="7603763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735921" y="9095573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2304570" y="7605605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231299" y="333016"/>
            <a:ext cx="396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995305" y="-71736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130nm</a:t>
            </a:r>
            <a:endParaRPr lang="en-GB" sz="2000" dirty="0"/>
          </a:p>
        </p:txBody>
      </p:sp>
      <p:cxnSp>
        <p:nvCxnSpPr>
          <p:cNvPr id="257" name="Straight Connector 256"/>
          <p:cNvCxnSpPr/>
          <p:nvPr/>
        </p:nvCxnSpPr>
        <p:spPr>
          <a:xfrm>
            <a:off x="9176423" y="255444"/>
            <a:ext cx="0" cy="523513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9176423" y="328901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140nm</a:t>
            </a:r>
            <a:endParaRPr lang="en-GB" sz="20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7451731" y="778712"/>
            <a:ext cx="828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7308435" y="773474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pic>
        <p:nvPicPr>
          <p:cNvPr id="261" name="Picture 37" descr="C:\Users\Wendy\Documents\wwn20\Thesis\Chapter7\Figures\Fig8\Ag_0_TE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" t="18271" r="17365" b="4059"/>
          <a:stretch/>
        </p:blipFill>
        <p:spPr bwMode="auto">
          <a:xfrm>
            <a:off x="426026" y="7531780"/>
            <a:ext cx="2262277" cy="21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2" name="Straight Connector 261"/>
          <p:cNvCxnSpPr/>
          <p:nvPr/>
        </p:nvCxnSpPr>
        <p:spPr>
          <a:xfrm>
            <a:off x="1062473" y="7606335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35921" y="9095573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3657917" y="1251607"/>
            <a:ext cx="89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3755156" y="854457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48147" y="26928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262694" y="71934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1827" y="1404566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69" name="TextBox 268"/>
          <p:cNvSpPr txBox="1"/>
          <p:nvPr/>
        </p:nvSpPr>
        <p:spPr>
          <a:xfrm>
            <a:off x="61551" y="7093198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270" name="TextBox 269"/>
          <p:cNvSpPr txBox="1"/>
          <p:nvPr/>
        </p:nvSpPr>
        <p:spPr>
          <a:xfrm>
            <a:off x="1226519" y="410031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226519" y="974164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272" name="Freeform 271"/>
          <p:cNvSpPr/>
          <p:nvPr/>
        </p:nvSpPr>
        <p:spPr>
          <a:xfrm>
            <a:off x="757394" y="8036466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Freeform 272"/>
          <p:cNvSpPr/>
          <p:nvPr/>
        </p:nvSpPr>
        <p:spPr>
          <a:xfrm>
            <a:off x="2754396" y="7975687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Freeform 273"/>
          <p:cNvSpPr/>
          <p:nvPr/>
        </p:nvSpPr>
        <p:spPr>
          <a:xfrm>
            <a:off x="4763765" y="7940749"/>
            <a:ext cx="1853097" cy="64691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595" h="117071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825167" y="768417"/>
                  <a:pt x="924048" y="831849"/>
                </a:cubicBezTo>
                <a:cubicBezTo>
                  <a:pt x="1022929" y="895281"/>
                  <a:pt x="1114683" y="948557"/>
                  <a:pt x="1228287" y="996541"/>
                </a:cubicBezTo>
                <a:cubicBezTo>
                  <a:pt x="1341891" y="1044525"/>
                  <a:pt x="1480508" y="1090726"/>
                  <a:pt x="1605673" y="1119755"/>
                </a:cubicBezTo>
                <a:cubicBezTo>
                  <a:pt x="1730838" y="1148784"/>
                  <a:pt x="1807317" y="1160001"/>
                  <a:pt x="1929595" y="117071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Freeform 274"/>
          <p:cNvSpPr/>
          <p:nvPr/>
        </p:nvSpPr>
        <p:spPr>
          <a:xfrm>
            <a:off x="6752360" y="7666608"/>
            <a:ext cx="1680095" cy="29672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9702" h="1415854">
                <a:moveTo>
                  <a:pt x="0" y="788941"/>
                </a:moveTo>
                <a:cubicBezTo>
                  <a:pt x="55033" y="850324"/>
                  <a:pt x="97782" y="969828"/>
                  <a:pt x="165100" y="1059427"/>
                </a:cubicBezTo>
                <a:cubicBezTo>
                  <a:pt x="232418" y="1149026"/>
                  <a:pt x="321360" y="1252453"/>
                  <a:pt x="403910" y="1326536"/>
                </a:cubicBezTo>
                <a:cubicBezTo>
                  <a:pt x="521189" y="1356139"/>
                  <a:pt x="634006" y="1422307"/>
                  <a:pt x="755748" y="1415344"/>
                </a:cubicBezTo>
                <a:cubicBezTo>
                  <a:pt x="877490" y="1408381"/>
                  <a:pt x="1023329" y="1356724"/>
                  <a:pt x="1134361" y="1284758"/>
                </a:cubicBezTo>
                <a:cubicBezTo>
                  <a:pt x="1245394" y="1212793"/>
                  <a:pt x="1325314" y="1127900"/>
                  <a:pt x="1421939" y="983549"/>
                </a:cubicBezTo>
                <a:cubicBezTo>
                  <a:pt x="1518564" y="839198"/>
                  <a:pt x="1631154" y="582579"/>
                  <a:pt x="1714114" y="418654"/>
                </a:cubicBezTo>
                <a:cubicBezTo>
                  <a:pt x="1797074" y="254729"/>
                  <a:pt x="1772586" y="376501"/>
                  <a:pt x="1919702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Freeform 275"/>
          <p:cNvSpPr/>
          <p:nvPr/>
        </p:nvSpPr>
        <p:spPr>
          <a:xfrm>
            <a:off x="735923" y="2372495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Freeform 276"/>
          <p:cNvSpPr/>
          <p:nvPr/>
        </p:nvSpPr>
        <p:spPr>
          <a:xfrm>
            <a:off x="2746573" y="2359484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Freeform 277"/>
          <p:cNvSpPr/>
          <p:nvPr/>
        </p:nvSpPr>
        <p:spPr>
          <a:xfrm>
            <a:off x="4742294" y="2317723"/>
            <a:ext cx="1839449" cy="79021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5384" h="1430052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5300" y="842513"/>
                  <a:pt x="938260" y="918294"/>
                </a:cubicBezTo>
                <a:cubicBezTo>
                  <a:pt x="1031220" y="994075"/>
                  <a:pt x="1108762" y="1053526"/>
                  <a:pt x="1214076" y="1120034"/>
                </a:cubicBezTo>
                <a:cubicBezTo>
                  <a:pt x="1319390" y="1186542"/>
                  <a:pt x="1453261" y="1265672"/>
                  <a:pt x="1570146" y="1317342"/>
                </a:cubicBezTo>
                <a:cubicBezTo>
                  <a:pt x="1687031" y="1369012"/>
                  <a:pt x="1793106" y="1419335"/>
                  <a:pt x="1915384" y="143005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Freeform 278"/>
          <p:cNvSpPr/>
          <p:nvPr/>
        </p:nvSpPr>
        <p:spPr>
          <a:xfrm>
            <a:off x="6737714" y="2202098"/>
            <a:ext cx="1836146" cy="1661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  <a:gd name="connsiteX0" fmla="*/ 0 w 1919702"/>
              <a:gd name="connsiteY0" fmla="*/ 788941 h 1545771"/>
              <a:gd name="connsiteX1" fmla="*/ 165100 w 1919702"/>
              <a:gd name="connsiteY1" fmla="*/ 1059427 h 1545771"/>
              <a:gd name="connsiteX2" fmla="*/ 403910 w 1919702"/>
              <a:gd name="connsiteY2" fmla="*/ 1326536 h 1545771"/>
              <a:gd name="connsiteX3" fmla="*/ 755748 w 1919702"/>
              <a:gd name="connsiteY3" fmla="*/ 1545590 h 1545771"/>
              <a:gd name="connsiteX4" fmla="*/ 1134361 w 1919702"/>
              <a:gd name="connsiteY4" fmla="*/ 1284758 h 1545771"/>
              <a:gd name="connsiteX5" fmla="*/ 1421939 w 1919702"/>
              <a:gd name="connsiteY5" fmla="*/ 983549 h 1545771"/>
              <a:gd name="connsiteX6" fmla="*/ 1714114 w 1919702"/>
              <a:gd name="connsiteY6" fmla="*/ 418654 h 1545771"/>
              <a:gd name="connsiteX7" fmla="*/ 1919702 w 1919702"/>
              <a:gd name="connsiteY7" fmla="*/ 0 h 1545771"/>
              <a:gd name="connsiteX0" fmla="*/ 0 w 1919702"/>
              <a:gd name="connsiteY0" fmla="*/ 788941 h 1620395"/>
              <a:gd name="connsiteX1" fmla="*/ 165100 w 1919702"/>
              <a:gd name="connsiteY1" fmla="*/ 1059427 h 1620395"/>
              <a:gd name="connsiteX2" fmla="*/ 403910 w 1919702"/>
              <a:gd name="connsiteY2" fmla="*/ 1326536 h 1620395"/>
              <a:gd name="connsiteX3" fmla="*/ 755748 w 1919702"/>
              <a:gd name="connsiteY3" fmla="*/ 1545590 h 1620395"/>
              <a:gd name="connsiteX4" fmla="*/ 1196771 w 1919702"/>
              <a:gd name="connsiteY4" fmla="*/ 1577808 h 1620395"/>
              <a:gd name="connsiteX5" fmla="*/ 1421939 w 1919702"/>
              <a:gd name="connsiteY5" fmla="*/ 983549 h 1620395"/>
              <a:gd name="connsiteX6" fmla="*/ 1714114 w 1919702"/>
              <a:gd name="connsiteY6" fmla="*/ 418654 h 1620395"/>
              <a:gd name="connsiteX7" fmla="*/ 1919702 w 1919702"/>
              <a:gd name="connsiteY7" fmla="*/ 0 h 1620395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714114 w 1919702"/>
              <a:gd name="connsiteY6" fmla="*/ 418654 h 1586631"/>
              <a:gd name="connsiteX7" fmla="*/ 1919702 w 1919702"/>
              <a:gd name="connsiteY7" fmla="*/ 0 h 1586631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846736 w 1919702"/>
              <a:gd name="connsiteY6" fmla="*/ 1167557 h 1586631"/>
              <a:gd name="connsiteX7" fmla="*/ 1919702 w 1919702"/>
              <a:gd name="connsiteY7" fmla="*/ 0 h 1586631"/>
              <a:gd name="connsiteX0" fmla="*/ 0 w 2083529"/>
              <a:gd name="connsiteY0" fmla="*/ -1 h 797689"/>
              <a:gd name="connsiteX1" fmla="*/ 165100 w 2083529"/>
              <a:gd name="connsiteY1" fmla="*/ 270485 h 797689"/>
              <a:gd name="connsiteX2" fmla="*/ 403910 w 2083529"/>
              <a:gd name="connsiteY2" fmla="*/ 537594 h 797689"/>
              <a:gd name="connsiteX3" fmla="*/ 755748 w 2083529"/>
              <a:gd name="connsiteY3" fmla="*/ 756648 h 797689"/>
              <a:gd name="connsiteX4" fmla="*/ 1196771 w 2083529"/>
              <a:gd name="connsiteY4" fmla="*/ 788866 h 797689"/>
              <a:gd name="connsiteX5" fmla="*/ 1515554 w 2083529"/>
              <a:gd name="connsiteY5" fmla="*/ 650460 h 797689"/>
              <a:gd name="connsiteX6" fmla="*/ 1846736 w 2083529"/>
              <a:gd name="connsiteY6" fmla="*/ 378615 h 797689"/>
              <a:gd name="connsiteX7" fmla="*/ 2083529 w 2083529"/>
              <a:gd name="connsiteY7" fmla="*/ 122770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46736 w 2099132"/>
              <a:gd name="connsiteY6" fmla="*/ 378615 h 797689"/>
              <a:gd name="connsiteX7" fmla="*/ 2099132 w 2099132"/>
              <a:gd name="connsiteY7" fmla="*/ 90208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23332 w 2099132"/>
              <a:gd name="connsiteY6" fmla="*/ 476300 h 797689"/>
              <a:gd name="connsiteX7" fmla="*/ 2099132 w 2099132"/>
              <a:gd name="connsiteY7" fmla="*/ 90208 h 797689"/>
              <a:gd name="connsiteX0" fmla="*/ 0 w 2099132"/>
              <a:gd name="connsiteY0" fmla="*/ -1 h 792865"/>
              <a:gd name="connsiteX1" fmla="*/ 165100 w 2099132"/>
              <a:gd name="connsiteY1" fmla="*/ 270485 h 792865"/>
              <a:gd name="connsiteX2" fmla="*/ 403910 w 2099132"/>
              <a:gd name="connsiteY2" fmla="*/ 537594 h 792865"/>
              <a:gd name="connsiteX3" fmla="*/ 755748 w 2099132"/>
              <a:gd name="connsiteY3" fmla="*/ 756648 h 792865"/>
              <a:gd name="connsiteX4" fmla="*/ 1196771 w 2099132"/>
              <a:gd name="connsiteY4" fmla="*/ 788866 h 792865"/>
              <a:gd name="connsiteX5" fmla="*/ 1507753 w 2099132"/>
              <a:gd name="connsiteY5" fmla="*/ 715583 h 792865"/>
              <a:gd name="connsiteX6" fmla="*/ 1823332 w 2099132"/>
              <a:gd name="connsiteY6" fmla="*/ 476300 h 792865"/>
              <a:gd name="connsiteX7" fmla="*/ 2099132 w 2099132"/>
              <a:gd name="connsiteY7" fmla="*/ 90208 h 7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32" h="792865">
                <a:moveTo>
                  <a:pt x="0" y="-1"/>
                </a:moveTo>
                <a:cubicBezTo>
                  <a:pt x="55033" y="61382"/>
                  <a:pt x="97782" y="180886"/>
                  <a:pt x="165100" y="270485"/>
                </a:cubicBezTo>
                <a:cubicBezTo>
                  <a:pt x="232418" y="360084"/>
                  <a:pt x="321360" y="463511"/>
                  <a:pt x="403910" y="537594"/>
                </a:cubicBezTo>
                <a:cubicBezTo>
                  <a:pt x="521189" y="567197"/>
                  <a:pt x="623605" y="714769"/>
                  <a:pt x="755748" y="756648"/>
                </a:cubicBezTo>
                <a:cubicBezTo>
                  <a:pt x="887891" y="798527"/>
                  <a:pt x="1071437" y="795710"/>
                  <a:pt x="1196771" y="788866"/>
                </a:cubicBezTo>
                <a:cubicBezTo>
                  <a:pt x="1322105" y="782022"/>
                  <a:pt x="1403326" y="767677"/>
                  <a:pt x="1507753" y="715583"/>
                </a:cubicBezTo>
                <a:cubicBezTo>
                  <a:pt x="1612180" y="663489"/>
                  <a:pt x="1724769" y="580529"/>
                  <a:pt x="1823332" y="476300"/>
                </a:cubicBezTo>
                <a:cubicBezTo>
                  <a:pt x="1921895" y="372071"/>
                  <a:pt x="1952016" y="466709"/>
                  <a:pt x="2099132" y="9020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Freeform 279"/>
          <p:cNvSpPr/>
          <p:nvPr/>
        </p:nvSpPr>
        <p:spPr>
          <a:xfrm>
            <a:off x="742747" y="3174785"/>
            <a:ext cx="769496" cy="6276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TextBox 280"/>
          <p:cNvSpPr txBox="1"/>
          <p:nvPr/>
        </p:nvSpPr>
        <p:spPr>
          <a:xfrm>
            <a:off x="745956" y="3450682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82" name="Freeform 281"/>
          <p:cNvSpPr/>
          <p:nvPr/>
        </p:nvSpPr>
        <p:spPr>
          <a:xfrm>
            <a:off x="2746573" y="3138961"/>
            <a:ext cx="818276" cy="6276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TextBox 282"/>
          <p:cNvSpPr txBox="1"/>
          <p:nvPr/>
        </p:nvSpPr>
        <p:spPr>
          <a:xfrm>
            <a:off x="2740028" y="345068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84" name="Freeform 283"/>
          <p:cNvSpPr/>
          <p:nvPr/>
        </p:nvSpPr>
        <p:spPr>
          <a:xfrm>
            <a:off x="4745779" y="3056439"/>
            <a:ext cx="513376" cy="39632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5" name="Straight Arrow Connector 284"/>
          <p:cNvCxnSpPr/>
          <p:nvPr/>
        </p:nvCxnSpPr>
        <p:spPr>
          <a:xfrm>
            <a:off x="3554330" y="5179969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5009269" y="5670868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3500846" y="10217664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9303204" y="1213585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289" name="Straight Connector 288"/>
          <p:cNvCxnSpPr/>
          <p:nvPr/>
        </p:nvCxnSpPr>
        <p:spPr>
          <a:xfrm>
            <a:off x="9145023" y="1123885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111399" y="8453760"/>
            <a:ext cx="1476678" cy="576064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9113381" y="8434710"/>
            <a:ext cx="1476678" cy="576064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48</cp:revision>
  <dcterms:created xsi:type="dcterms:W3CDTF">2014-05-29T15:25:30Z</dcterms:created>
  <dcterms:modified xsi:type="dcterms:W3CDTF">2014-09-27T22:52:45Z</dcterms:modified>
</cp:coreProperties>
</file>