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001125" cy="9540875"/>
  <p:notesSz cx="6858000" cy="9144000"/>
  <p:defaultTextStyle>
    <a:defPPr>
      <a:defRPr lang="en-US"/>
    </a:defPPr>
    <a:lvl1pPr marL="0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56982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113964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70946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227928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84910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341891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98874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455855" algn="l" defTabSz="111396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94" y="1548"/>
      </p:cViewPr>
      <p:guideLst>
        <p:guide orient="horz" pos="3006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9" y="2963855"/>
            <a:ext cx="7650957" cy="204510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70" y="5406501"/>
            <a:ext cx="6300788" cy="24382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6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3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0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84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41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98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5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5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08779" y="300364"/>
            <a:ext cx="2392486" cy="64113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1317" y="300364"/>
            <a:ext cx="7027442" cy="64113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87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30" y="6130899"/>
            <a:ext cx="7650957" cy="1894923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030" y="4043835"/>
            <a:ext cx="7650957" cy="208706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698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11396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70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279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84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41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898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558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8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322" y="1753582"/>
            <a:ext cx="4709963" cy="495816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1304" y="1753582"/>
            <a:ext cx="4709963" cy="4958164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3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7" y="382079"/>
            <a:ext cx="8101012" cy="159014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8" y="2135656"/>
            <a:ext cx="3977060" cy="89003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6982" indent="0">
              <a:buNone/>
              <a:defRPr sz="2400" b="1"/>
            </a:lvl2pPr>
            <a:lvl3pPr marL="1113964" indent="0">
              <a:buNone/>
              <a:defRPr sz="2100" b="1"/>
            </a:lvl3pPr>
            <a:lvl4pPr marL="1670946" indent="0">
              <a:buNone/>
              <a:defRPr sz="1900" b="1"/>
            </a:lvl4pPr>
            <a:lvl5pPr marL="2227928" indent="0">
              <a:buNone/>
              <a:defRPr sz="1900" b="1"/>
            </a:lvl5pPr>
            <a:lvl6pPr marL="2784910" indent="0">
              <a:buNone/>
              <a:defRPr sz="1900" b="1"/>
            </a:lvl6pPr>
            <a:lvl7pPr marL="3341891" indent="0">
              <a:buNone/>
              <a:defRPr sz="1900" b="1"/>
            </a:lvl7pPr>
            <a:lvl8pPr marL="3898874" indent="0">
              <a:buNone/>
              <a:defRPr sz="1900" b="1"/>
            </a:lvl8pPr>
            <a:lvl9pPr marL="445585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058" y="3025697"/>
            <a:ext cx="3977060" cy="5497046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451" y="2135656"/>
            <a:ext cx="3978623" cy="89003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56982" indent="0">
              <a:buNone/>
              <a:defRPr sz="2400" b="1"/>
            </a:lvl2pPr>
            <a:lvl3pPr marL="1113964" indent="0">
              <a:buNone/>
              <a:defRPr sz="2100" b="1"/>
            </a:lvl3pPr>
            <a:lvl4pPr marL="1670946" indent="0">
              <a:buNone/>
              <a:defRPr sz="1900" b="1"/>
            </a:lvl4pPr>
            <a:lvl5pPr marL="2227928" indent="0">
              <a:buNone/>
              <a:defRPr sz="1900" b="1"/>
            </a:lvl5pPr>
            <a:lvl6pPr marL="2784910" indent="0">
              <a:buNone/>
              <a:defRPr sz="1900" b="1"/>
            </a:lvl6pPr>
            <a:lvl7pPr marL="3341891" indent="0">
              <a:buNone/>
              <a:defRPr sz="1900" b="1"/>
            </a:lvl7pPr>
            <a:lvl8pPr marL="3898874" indent="0">
              <a:buNone/>
              <a:defRPr sz="1900" b="1"/>
            </a:lvl8pPr>
            <a:lvl9pPr marL="4455855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451" y="3025697"/>
            <a:ext cx="3978623" cy="5497046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5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3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3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9" y="379871"/>
            <a:ext cx="2961308" cy="161664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9192" y="379874"/>
            <a:ext cx="5031879" cy="8142872"/>
          </a:xfrm>
        </p:spPr>
        <p:txBody>
          <a:bodyPr/>
          <a:lstStyle>
            <a:lvl1pPr>
              <a:defRPr sz="3900"/>
            </a:lvl1pPr>
            <a:lvl2pPr>
              <a:defRPr sz="3500"/>
            </a:lvl2pPr>
            <a:lvl3pPr>
              <a:defRPr sz="30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9" y="1996518"/>
            <a:ext cx="2961308" cy="6526224"/>
          </a:xfrm>
        </p:spPr>
        <p:txBody>
          <a:bodyPr/>
          <a:lstStyle>
            <a:lvl1pPr marL="0" indent="0">
              <a:buNone/>
              <a:defRPr sz="1600"/>
            </a:lvl1pPr>
            <a:lvl2pPr marL="556982" indent="0">
              <a:buNone/>
              <a:defRPr sz="1300"/>
            </a:lvl2pPr>
            <a:lvl3pPr marL="1113964" indent="0">
              <a:buNone/>
              <a:defRPr sz="1300"/>
            </a:lvl3pPr>
            <a:lvl4pPr marL="1670946" indent="0">
              <a:buNone/>
              <a:defRPr sz="1200"/>
            </a:lvl4pPr>
            <a:lvl5pPr marL="2227928" indent="0">
              <a:buNone/>
              <a:defRPr sz="1200"/>
            </a:lvl5pPr>
            <a:lvl6pPr marL="2784910" indent="0">
              <a:buNone/>
              <a:defRPr sz="1200"/>
            </a:lvl6pPr>
            <a:lvl7pPr marL="3341891" indent="0">
              <a:buNone/>
              <a:defRPr sz="1200"/>
            </a:lvl7pPr>
            <a:lvl8pPr marL="3898874" indent="0">
              <a:buNone/>
              <a:defRPr sz="1200"/>
            </a:lvl8pPr>
            <a:lvl9pPr marL="445585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85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286" y="6678617"/>
            <a:ext cx="5400675" cy="78844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4286" y="852499"/>
            <a:ext cx="5400675" cy="5724525"/>
          </a:xfrm>
        </p:spPr>
        <p:txBody>
          <a:bodyPr/>
          <a:lstStyle>
            <a:lvl1pPr marL="0" indent="0">
              <a:buNone/>
              <a:defRPr sz="3900"/>
            </a:lvl1pPr>
            <a:lvl2pPr marL="556982" indent="0">
              <a:buNone/>
              <a:defRPr sz="3500"/>
            </a:lvl2pPr>
            <a:lvl3pPr marL="1113964" indent="0">
              <a:buNone/>
              <a:defRPr sz="3000"/>
            </a:lvl3pPr>
            <a:lvl4pPr marL="1670946" indent="0">
              <a:buNone/>
              <a:defRPr sz="2400"/>
            </a:lvl4pPr>
            <a:lvl5pPr marL="2227928" indent="0">
              <a:buNone/>
              <a:defRPr sz="2400"/>
            </a:lvl5pPr>
            <a:lvl6pPr marL="2784910" indent="0">
              <a:buNone/>
              <a:defRPr sz="2400"/>
            </a:lvl6pPr>
            <a:lvl7pPr marL="3341891" indent="0">
              <a:buNone/>
              <a:defRPr sz="2400"/>
            </a:lvl7pPr>
            <a:lvl8pPr marL="3898874" indent="0">
              <a:buNone/>
              <a:defRPr sz="2400"/>
            </a:lvl8pPr>
            <a:lvl9pPr marL="4455855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4286" y="7467064"/>
            <a:ext cx="5400675" cy="1119729"/>
          </a:xfrm>
        </p:spPr>
        <p:txBody>
          <a:bodyPr/>
          <a:lstStyle>
            <a:lvl1pPr marL="0" indent="0">
              <a:buNone/>
              <a:defRPr sz="1600"/>
            </a:lvl1pPr>
            <a:lvl2pPr marL="556982" indent="0">
              <a:buNone/>
              <a:defRPr sz="1300"/>
            </a:lvl2pPr>
            <a:lvl3pPr marL="1113964" indent="0">
              <a:buNone/>
              <a:defRPr sz="1300"/>
            </a:lvl3pPr>
            <a:lvl4pPr marL="1670946" indent="0">
              <a:buNone/>
              <a:defRPr sz="1200"/>
            </a:lvl4pPr>
            <a:lvl5pPr marL="2227928" indent="0">
              <a:buNone/>
              <a:defRPr sz="1200"/>
            </a:lvl5pPr>
            <a:lvl6pPr marL="2784910" indent="0">
              <a:buNone/>
              <a:defRPr sz="1200"/>
            </a:lvl6pPr>
            <a:lvl7pPr marL="3341891" indent="0">
              <a:buNone/>
              <a:defRPr sz="1200"/>
            </a:lvl7pPr>
            <a:lvl8pPr marL="3898874" indent="0">
              <a:buNone/>
              <a:defRPr sz="1200"/>
            </a:lvl8pPr>
            <a:lvl9pPr marL="445585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61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57" y="382079"/>
            <a:ext cx="8101012" cy="1590147"/>
          </a:xfrm>
          <a:prstGeom prst="rect">
            <a:avLst/>
          </a:prstGeom>
        </p:spPr>
        <p:txBody>
          <a:bodyPr vert="horz" lIns="111397" tIns="55698" rIns="111397" bIns="556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57" y="2226209"/>
            <a:ext cx="8101012" cy="6296536"/>
          </a:xfrm>
          <a:prstGeom prst="rect">
            <a:avLst/>
          </a:prstGeom>
        </p:spPr>
        <p:txBody>
          <a:bodyPr vert="horz" lIns="111397" tIns="55698" rIns="111397" bIns="556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62" y="8842981"/>
            <a:ext cx="2100263" cy="507965"/>
          </a:xfrm>
          <a:prstGeom prst="rect">
            <a:avLst/>
          </a:prstGeom>
        </p:spPr>
        <p:txBody>
          <a:bodyPr vert="horz" lIns="111397" tIns="55698" rIns="111397" bIns="556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2D6C5-CFB4-4B19-BCA0-C8773C35A29B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5389" y="8842981"/>
            <a:ext cx="2850357" cy="507965"/>
          </a:xfrm>
          <a:prstGeom prst="rect">
            <a:avLst/>
          </a:prstGeom>
        </p:spPr>
        <p:txBody>
          <a:bodyPr vert="horz" lIns="111397" tIns="55698" rIns="111397" bIns="556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0812" y="8842981"/>
            <a:ext cx="2100263" cy="507965"/>
          </a:xfrm>
          <a:prstGeom prst="rect">
            <a:avLst/>
          </a:prstGeom>
        </p:spPr>
        <p:txBody>
          <a:bodyPr vert="horz" lIns="111397" tIns="55698" rIns="111397" bIns="556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49797-7764-42D5-B0B5-DF40DDAFA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28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3964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7737" indent="-417737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5095" indent="-348114" algn="l" defTabSz="1113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392455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49437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06419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63400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0383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77365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34347" indent="-278492" algn="l" defTabSz="1113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6982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13964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0946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227928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84910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41891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98874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55855" algn="l" defTabSz="111396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Wendy\Documents\wwn20\Lit review\Figures\ishihara1990-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r="10022"/>
          <a:stretch/>
        </p:blipFill>
        <p:spPr bwMode="auto">
          <a:xfrm>
            <a:off x="122519" y="0"/>
            <a:ext cx="4222376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Wendy\Documents\wwn20\Lit review\Figures\ishihara1990-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3170" r="6628" b="1684"/>
          <a:stretch/>
        </p:blipFill>
        <p:spPr bwMode="auto">
          <a:xfrm>
            <a:off x="4595010" y="67362"/>
            <a:ext cx="4399729" cy="691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Wendy\Documents\wwn20\Lit review\Figures\ishihara1990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9" y="6135040"/>
            <a:ext cx="4139395" cy="347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-92635" y="54169"/>
            <a:ext cx="596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36" name="TextBox 35"/>
          <p:cNvSpPr txBox="1"/>
          <p:nvPr/>
        </p:nvSpPr>
        <p:spPr>
          <a:xfrm>
            <a:off x="4344895" y="65409"/>
            <a:ext cx="596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603874" y="6017565"/>
            <a:ext cx="5962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3979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3</cp:revision>
  <dcterms:created xsi:type="dcterms:W3CDTF">2014-06-25T11:13:49Z</dcterms:created>
  <dcterms:modified xsi:type="dcterms:W3CDTF">2014-09-26T21:09:16Z</dcterms:modified>
</cp:coreProperties>
</file>