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921625" cy="4500563"/>
  <p:notesSz cx="6858000" cy="9144000"/>
  <p:defaultTextStyle>
    <a:defPPr>
      <a:defRPr lang="en-US"/>
    </a:defPPr>
    <a:lvl1pPr marL="0" algn="l" defTabSz="6311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15567" algn="l" defTabSz="6311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31135" algn="l" defTabSz="6311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46702" algn="l" defTabSz="6311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262269" algn="l" defTabSz="6311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577837" algn="l" defTabSz="6311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893404" algn="l" defTabSz="6311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208971" algn="l" defTabSz="6311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524539" algn="l" defTabSz="6311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468" y="-84"/>
      </p:cViewPr>
      <p:guideLst>
        <p:guide orient="horz" pos="1419"/>
        <p:guide pos="24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122" y="1398093"/>
            <a:ext cx="6733382" cy="964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247" y="2550322"/>
            <a:ext cx="5545137" cy="11501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5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31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46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62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77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93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08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24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C0B5-91AC-48E7-9491-0103F3077C36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5B1-23EE-4B89-ADF3-B9FFDB1F7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80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C0B5-91AC-48E7-9491-0103F3077C36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5B1-23EE-4B89-ADF3-B9FFDB1F7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00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53794" y="94804"/>
            <a:ext cx="1754859" cy="2015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9209" y="94804"/>
            <a:ext cx="5132553" cy="2015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C0B5-91AC-48E7-9491-0103F3077C36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5B1-23EE-4B89-ADF3-B9FFDB1F7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04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C0B5-91AC-48E7-9491-0103F3077C36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5B1-23EE-4B89-ADF3-B9FFDB1F7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00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54" y="2892032"/>
            <a:ext cx="6733382" cy="893860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754" y="1907532"/>
            <a:ext cx="6733382" cy="984499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1556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311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4670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26226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57783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89340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20897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52453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C0B5-91AC-48E7-9491-0103F3077C36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5B1-23EE-4B89-ADF3-B9FFDB1F7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9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208" y="551113"/>
            <a:ext cx="3443706" cy="1559571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4945" y="551113"/>
            <a:ext cx="3443706" cy="1559571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C0B5-91AC-48E7-9491-0103F3077C36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5B1-23EE-4B89-ADF3-B9FFDB1F7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60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7" y="180236"/>
            <a:ext cx="7129463" cy="75009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9" y="1007421"/>
            <a:ext cx="3500093" cy="419846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15567" indent="0">
              <a:buNone/>
              <a:defRPr sz="1500" b="1"/>
            </a:lvl2pPr>
            <a:lvl3pPr marL="631135" indent="0">
              <a:buNone/>
              <a:defRPr sz="1300" b="1"/>
            </a:lvl3pPr>
            <a:lvl4pPr marL="946702" indent="0">
              <a:buNone/>
              <a:defRPr sz="1200" b="1"/>
            </a:lvl4pPr>
            <a:lvl5pPr marL="1262269" indent="0">
              <a:buNone/>
              <a:defRPr sz="1200" b="1"/>
            </a:lvl5pPr>
            <a:lvl6pPr marL="1577837" indent="0">
              <a:buNone/>
              <a:defRPr sz="1200" b="1"/>
            </a:lvl6pPr>
            <a:lvl7pPr marL="1893404" indent="0">
              <a:buNone/>
              <a:defRPr sz="1200" b="1"/>
            </a:lvl7pPr>
            <a:lvl8pPr marL="2208971" indent="0">
              <a:buNone/>
              <a:defRPr sz="1200" b="1"/>
            </a:lvl8pPr>
            <a:lvl9pPr marL="2524539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9" y="1427265"/>
            <a:ext cx="3500093" cy="2593033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81" y="1007421"/>
            <a:ext cx="3501468" cy="419846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15567" indent="0">
              <a:buNone/>
              <a:defRPr sz="1500" b="1"/>
            </a:lvl2pPr>
            <a:lvl3pPr marL="631135" indent="0">
              <a:buNone/>
              <a:defRPr sz="1300" b="1"/>
            </a:lvl3pPr>
            <a:lvl4pPr marL="946702" indent="0">
              <a:buNone/>
              <a:defRPr sz="1200" b="1"/>
            </a:lvl4pPr>
            <a:lvl5pPr marL="1262269" indent="0">
              <a:buNone/>
              <a:defRPr sz="1200" b="1"/>
            </a:lvl5pPr>
            <a:lvl6pPr marL="1577837" indent="0">
              <a:buNone/>
              <a:defRPr sz="1200" b="1"/>
            </a:lvl6pPr>
            <a:lvl7pPr marL="1893404" indent="0">
              <a:buNone/>
              <a:defRPr sz="1200" b="1"/>
            </a:lvl7pPr>
            <a:lvl8pPr marL="2208971" indent="0">
              <a:buNone/>
              <a:defRPr sz="1200" b="1"/>
            </a:lvl8pPr>
            <a:lvl9pPr marL="2524539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4081" y="1427265"/>
            <a:ext cx="3501468" cy="2593033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C0B5-91AC-48E7-9491-0103F3077C36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5B1-23EE-4B89-ADF3-B9FFDB1F7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3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C0B5-91AC-48E7-9491-0103F3077C36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5B1-23EE-4B89-ADF3-B9FFDB1F7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41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C0B5-91AC-48E7-9491-0103F3077C36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5B1-23EE-4B89-ADF3-B9FFDB1F7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66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8" y="179189"/>
            <a:ext cx="2606160" cy="76259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38" y="179195"/>
            <a:ext cx="4428408" cy="384110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88" y="941786"/>
            <a:ext cx="2606160" cy="3078510"/>
          </a:xfrm>
        </p:spPr>
        <p:txBody>
          <a:bodyPr/>
          <a:lstStyle>
            <a:lvl1pPr marL="0" indent="0">
              <a:buNone/>
              <a:defRPr sz="900"/>
            </a:lvl1pPr>
            <a:lvl2pPr marL="315567" indent="0">
              <a:buNone/>
              <a:defRPr sz="700"/>
            </a:lvl2pPr>
            <a:lvl3pPr marL="631135" indent="0">
              <a:buNone/>
              <a:defRPr sz="600"/>
            </a:lvl3pPr>
            <a:lvl4pPr marL="946702" indent="0">
              <a:buNone/>
              <a:defRPr sz="500"/>
            </a:lvl4pPr>
            <a:lvl5pPr marL="1262269" indent="0">
              <a:buNone/>
              <a:defRPr sz="500"/>
            </a:lvl5pPr>
            <a:lvl6pPr marL="1577837" indent="0">
              <a:buNone/>
              <a:defRPr sz="500"/>
            </a:lvl6pPr>
            <a:lvl7pPr marL="1893404" indent="0">
              <a:buNone/>
              <a:defRPr sz="500"/>
            </a:lvl7pPr>
            <a:lvl8pPr marL="2208971" indent="0">
              <a:buNone/>
              <a:defRPr sz="500"/>
            </a:lvl8pPr>
            <a:lvl9pPr marL="2524539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C0B5-91AC-48E7-9491-0103F3077C36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5B1-23EE-4B89-ADF3-B9FFDB1F7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03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98" y="3150396"/>
            <a:ext cx="4752975" cy="37192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2698" y="402138"/>
            <a:ext cx="4752975" cy="2700338"/>
          </a:xfrm>
        </p:spPr>
        <p:txBody>
          <a:bodyPr/>
          <a:lstStyle>
            <a:lvl1pPr marL="0" indent="0">
              <a:buNone/>
              <a:defRPr sz="2200"/>
            </a:lvl1pPr>
            <a:lvl2pPr marL="315567" indent="0">
              <a:buNone/>
              <a:defRPr sz="1900"/>
            </a:lvl2pPr>
            <a:lvl3pPr marL="631135" indent="0">
              <a:buNone/>
              <a:defRPr sz="1700"/>
            </a:lvl3pPr>
            <a:lvl4pPr marL="946702" indent="0">
              <a:buNone/>
              <a:defRPr sz="1500"/>
            </a:lvl4pPr>
            <a:lvl5pPr marL="1262269" indent="0">
              <a:buNone/>
              <a:defRPr sz="1500"/>
            </a:lvl5pPr>
            <a:lvl6pPr marL="1577837" indent="0">
              <a:buNone/>
              <a:defRPr sz="1500"/>
            </a:lvl6pPr>
            <a:lvl7pPr marL="1893404" indent="0">
              <a:buNone/>
              <a:defRPr sz="1500"/>
            </a:lvl7pPr>
            <a:lvl8pPr marL="2208971" indent="0">
              <a:buNone/>
              <a:defRPr sz="1500"/>
            </a:lvl8pPr>
            <a:lvl9pPr marL="2524539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698" y="3522316"/>
            <a:ext cx="4752975" cy="528191"/>
          </a:xfrm>
        </p:spPr>
        <p:txBody>
          <a:bodyPr/>
          <a:lstStyle>
            <a:lvl1pPr marL="0" indent="0">
              <a:buNone/>
              <a:defRPr sz="900"/>
            </a:lvl1pPr>
            <a:lvl2pPr marL="315567" indent="0">
              <a:buNone/>
              <a:defRPr sz="700"/>
            </a:lvl2pPr>
            <a:lvl3pPr marL="631135" indent="0">
              <a:buNone/>
              <a:defRPr sz="600"/>
            </a:lvl3pPr>
            <a:lvl4pPr marL="946702" indent="0">
              <a:buNone/>
              <a:defRPr sz="500"/>
            </a:lvl4pPr>
            <a:lvl5pPr marL="1262269" indent="0">
              <a:buNone/>
              <a:defRPr sz="500"/>
            </a:lvl5pPr>
            <a:lvl6pPr marL="1577837" indent="0">
              <a:buNone/>
              <a:defRPr sz="500"/>
            </a:lvl6pPr>
            <a:lvl7pPr marL="1893404" indent="0">
              <a:buNone/>
              <a:defRPr sz="500"/>
            </a:lvl7pPr>
            <a:lvl8pPr marL="2208971" indent="0">
              <a:buNone/>
              <a:defRPr sz="500"/>
            </a:lvl8pPr>
            <a:lvl9pPr marL="2524539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C0B5-91AC-48E7-9491-0103F3077C36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5B1-23EE-4B89-ADF3-B9FFDB1F7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0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87" y="180236"/>
            <a:ext cx="7129463" cy="750095"/>
          </a:xfrm>
          <a:prstGeom prst="rect">
            <a:avLst/>
          </a:prstGeom>
        </p:spPr>
        <p:txBody>
          <a:bodyPr vert="horz" lIns="63114" tIns="31557" rIns="63114" bIns="3155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7" y="1050133"/>
            <a:ext cx="7129463" cy="2970164"/>
          </a:xfrm>
          <a:prstGeom prst="rect">
            <a:avLst/>
          </a:prstGeom>
        </p:spPr>
        <p:txBody>
          <a:bodyPr vert="horz" lIns="63114" tIns="31557" rIns="63114" bIns="3155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88" y="4171362"/>
            <a:ext cx="1848379" cy="239614"/>
          </a:xfrm>
          <a:prstGeom prst="rect">
            <a:avLst/>
          </a:prstGeom>
        </p:spPr>
        <p:txBody>
          <a:bodyPr vert="horz" lIns="63114" tIns="31557" rIns="63114" bIns="31557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7C0B5-91AC-48E7-9491-0103F3077C36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6560" y="4171362"/>
            <a:ext cx="2508514" cy="239614"/>
          </a:xfrm>
          <a:prstGeom prst="rect">
            <a:avLst/>
          </a:prstGeom>
        </p:spPr>
        <p:txBody>
          <a:bodyPr vert="horz" lIns="63114" tIns="31557" rIns="63114" bIns="31557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7172" y="4171362"/>
            <a:ext cx="1848379" cy="239614"/>
          </a:xfrm>
          <a:prstGeom prst="rect">
            <a:avLst/>
          </a:prstGeom>
        </p:spPr>
        <p:txBody>
          <a:bodyPr vert="horz" lIns="63114" tIns="31557" rIns="63114" bIns="31557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275B1-23EE-4B89-ADF3-B9FFDB1F7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02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31135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676" indent="-236676" algn="l" defTabSz="6311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12797" indent="-197230" algn="l" defTabSz="63113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88918" indent="-157784" algn="l" defTabSz="6311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04486" indent="-157784" algn="l" defTabSz="631135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20054" indent="-157784" algn="l" defTabSz="631135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735621" indent="-157784" algn="l" defTabSz="6311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051188" indent="-157784" algn="l" defTabSz="6311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366757" indent="-157784" algn="l" defTabSz="6311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682323" indent="-157784" algn="l" defTabSz="6311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11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15567" algn="l" defTabSz="6311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31135" algn="l" defTabSz="6311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46702" algn="l" defTabSz="6311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269" algn="l" defTabSz="6311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77837" algn="l" defTabSz="6311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893404" algn="l" defTabSz="6311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08971" algn="l" defTabSz="6311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24539" algn="l" defTabSz="6311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1" y="0"/>
            <a:ext cx="4307270" cy="45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" descr="C:\Users\Wendy\Documents\wwn20\Lit review\Figures\kondo1998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607" y="607431"/>
            <a:ext cx="4028685" cy="32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-88249" y="-20045"/>
            <a:ext cx="6480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37" name="TextBox 36"/>
          <p:cNvSpPr txBox="1"/>
          <p:nvPr/>
        </p:nvSpPr>
        <p:spPr>
          <a:xfrm>
            <a:off x="4176836" y="504403"/>
            <a:ext cx="6480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231361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7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3</cp:revision>
  <dcterms:created xsi:type="dcterms:W3CDTF">2014-06-25T11:29:36Z</dcterms:created>
  <dcterms:modified xsi:type="dcterms:W3CDTF">2014-09-26T21:18:15Z</dcterms:modified>
</cp:coreProperties>
</file>