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00788" cy="135016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82" y="2664"/>
      </p:cViewPr>
      <p:guideLst>
        <p:guide orient="horz" pos="4253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61" y="4194279"/>
            <a:ext cx="5355670" cy="2894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20" y="7650962"/>
            <a:ext cx="4410552" cy="34504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8075" y="540699"/>
            <a:ext cx="1417677" cy="11520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045" y="540699"/>
            <a:ext cx="4148019" cy="11520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9" y="8676090"/>
            <a:ext cx="5355670" cy="26815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19" y="5722596"/>
            <a:ext cx="5355670" cy="29534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3" y="3150399"/>
            <a:ext cx="2782849" cy="8910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903" y="3150399"/>
            <a:ext cx="2782849" cy="8910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3" y="3022257"/>
            <a:ext cx="2783943" cy="1259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043" y="4281789"/>
            <a:ext cx="2783943" cy="77790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5" y="3022257"/>
            <a:ext cx="2785036" cy="1259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5" y="4281789"/>
            <a:ext cx="2785036" cy="77790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537573"/>
            <a:ext cx="2072915" cy="22877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435" y="537572"/>
            <a:ext cx="3522316" cy="11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045" y="2825359"/>
            <a:ext cx="2072915" cy="92355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2" y="9451186"/>
            <a:ext cx="3780473" cy="11157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5002" y="1206405"/>
            <a:ext cx="3780473" cy="8101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002" y="10566950"/>
            <a:ext cx="3780473" cy="15845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044" y="540696"/>
            <a:ext cx="5670709" cy="225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4" y="3150399"/>
            <a:ext cx="5670709" cy="891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5041" y="12514073"/>
            <a:ext cx="1470184" cy="718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68A9-1B28-47B3-B1E4-8C97D41DF01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775" y="12514073"/>
            <a:ext cx="1995249" cy="718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5566" y="12514073"/>
            <a:ext cx="1470184" cy="718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1006"/>
          <p:cNvGrpSpPr/>
          <p:nvPr/>
        </p:nvGrpSpPr>
        <p:grpSpPr>
          <a:xfrm>
            <a:off x="373268" y="693657"/>
            <a:ext cx="1082615" cy="1966528"/>
            <a:chOff x="153562" y="722147"/>
            <a:chExt cx="1082615" cy="1966528"/>
          </a:xfrm>
        </p:grpSpPr>
        <p:sp>
          <p:nvSpPr>
            <p:cNvPr id="1008" name="Rectangle 1007"/>
            <p:cNvSpPr/>
            <p:nvPr/>
          </p:nvSpPr>
          <p:spPr>
            <a:xfrm>
              <a:off x="514850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09" name="Group 1008"/>
            <p:cNvGrpSpPr>
              <a:grpSpLocks noChangeAspect="1"/>
            </p:cNvGrpSpPr>
            <p:nvPr/>
          </p:nvGrpSpPr>
          <p:grpSpPr>
            <a:xfrm>
              <a:off x="153562" y="993879"/>
              <a:ext cx="1082615" cy="1444925"/>
              <a:chOff x="971600" y="543464"/>
              <a:chExt cx="2165230" cy="2161369"/>
            </a:xfrm>
          </p:grpSpPr>
          <p:sp>
            <p:nvSpPr>
              <p:cNvPr id="1010" name="Freeform 1009"/>
              <p:cNvSpPr/>
              <p:nvPr/>
            </p:nvSpPr>
            <p:spPr>
              <a:xfrm>
                <a:off x="971600" y="543464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1" name="Freeform 1010"/>
              <p:cNvSpPr/>
              <p:nvPr/>
            </p:nvSpPr>
            <p:spPr>
              <a:xfrm flipV="1">
                <a:off x="971600" y="1988840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12" name="Group 1011"/>
          <p:cNvGrpSpPr/>
          <p:nvPr/>
        </p:nvGrpSpPr>
        <p:grpSpPr>
          <a:xfrm>
            <a:off x="1727660" y="693657"/>
            <a:ext cx="1078302" cy="1966528"/>
            <a:chOff x="1337076" y="722147"/>
            <a:chExt cx="1078302" cy="1966528"/>
          </a:xfrm>
        </p:grpSpPr>
        <p:sp>
          <p:nvSpPr>
            <p:cNvPr id="1013" name="Rectangle 1012"/>
            <p:cNvSpPr/>
            <p:nvPr/>
          </p:nvSpPr>
          <p:spPr>
            <a:xfrm>
              <a:off x="1700521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4" name="Group 1013"/>
            <p:cNvGrpSpPr>
              <a:grpSpLocks noChangeAspect="1"/>
            </p:cNvGrpSpPr>
            <p:nvPr/>
          </p:nvGrpSpPr>
          <p:grpSpPr>
            <a:xfrm>
              <a:off x="1337076" y="990294"/>
              <a:ext cx="1078302" cy="1444925"/>
              <a:chOff x="4572000" y="543464"/>
              <a:chExt cx="2156604" cy="2889849"/>
            </a:xfrm>
          </p:grpSpPr>
          <p:sp>
            <p:nvSpPr>
              <p:cNvPr id="1015" name="Freeform 1014"/>
              <p:cNvSpPr/>
              <p:nvPr/>
            </p:nvSpPr>
            <p:spPr>
              <a:xfrm>
                <a:off x="4589254" y="543464"/>
                <a:ext cx="2139350" cy="1449238"/>
              </a:xfrm>
              <a:custGeom>
                <a:avLst/>
                <a:gdLst>
                  <a:gd name="connsiteX0" fmla="*/ 0 w 2165230"/>
                  <a:gd name="connsiteY0" fmla="*/ 0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65230"/>
                  <a:gd name="connsiteY0" fmla="*/ 17252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39350"/>
                  <a:gd name="connsiteY0" fmla="*/ 8626 h 1449238"/>
                  <a:gd name="connsiteX1" fmla="*/ 690112 w 2139350"/>
                  <a:gd name="connsiteY1" fmla="*/ 8627 h 1449238"/>
                  <a:gd name="connsiteX2" fmla="*/ 690112 w 2139350"/>
                  <a:gd name="connsiteY2" fmla="*/ 1449238 h 1449238"/>
                  <a:gd name="connsiteX3" fmla="*/ 1423357 w 2139350"/>
                  <a:gd name="connsiteY3" fmla="*/ 1449238 h 1449238"/>
                  <a:gd name="connsiteX4" fmla="*/ 1423357 w 2139350"/>
                  <a:gd name="connsiteY4" fmla="*/ 0 h 1449238"/>
                  <a:gd name="connsiteX5" fmla="*/ 2139350 w 2139350"/>
                  <a:gd name="connsiteY5" fmla="*/ 0 h 1449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350" h="1449238">
                    <a:moveTo>
                      <a:pt x="0" y="8626"/>
                    </a:moveTo>
                    <a:lnTo>
                      <a:pt x="690112" y="8627"/>
                    </a:lnTo>
                    <a:lnTo>
                      <a:pt x="690112" y="1449238"/>
                    </a:lnTo>
                    <a:lnTo>
                      <a:pt x="1423357" y="1449238"/>
                    </a:lnTo>
                    <a:lnTo>
                      <a:pt x="1423357" y="0"/>
                    </a:lnTo>
                    <a:lnTo>
                      <a:pt x="21393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6" name="Freeform 1015"/>
              <p:cNvSpPr/>
              <p:nvPr/>
            </p:nvSpPr>
            <p:spPr>
              <a:xfrm>
                <a:off x="4572000" y="2700068"/>
                <a:ext cx="2156604" cy="733245"/>
              </a:xfrm>
              <a:custGeom>
                <a:avLst/>
                <a:gdLst>
                  <a:gd name="connsiteX0" fmla="*/ 0 w 2156604"/>
                  <a:gd name="connsiteY0" fmla="*/ 0 h 733245"/>
                  <a:gd name="connsiteX1" fmla="*/ 707366 w 2156604"/>
                  <a:gd name="connsiteY1" fmla="*/ 8626 h 733245"/>
                  <a:gd name="connsiteX2" fmla="*/ 707366 w 2156604"/>
                  <a:gd name="connsiteY2" fmla="*/ 733245 h 733245"/>
                  <a:gd name="connsiteX3" fmla="*/ 1440611 w 2156604"/>
                  <a:gd name="connsiteY3" fmla="*/ 733245 h 733245"/>
                  <a:gd name="connsiteX4" fmla="*/ 1440611 w 2156604"/>
                  <a:gd name="connsiteY4" fmla="*/ 0 h 733245"/>
                  <a:gd name="connsiteX5" fmla="*/ 2156604 w 2156604"/>
                  <a:gd name="connsiteY5" fmla="*/ 0 h 73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6604" h="733245">
                    <a:moveTo>
                      <a:pt x="0" y="0"/>
                    </a:moveTo>
                    <a:lnTo>
                      <a:pt x="707366" y="8626"/>
                    </a:lnTo>
                    <a:lnTo>
                      <a:pt x="707366" y="733245"/>
                    </a:lnTo>
                    <a:lnTo>
                      <a:pt x="1440611" y="733245"/>
                    </a:lnTo>
                    <a:lnTo>
                      <a:pt x="1440611" y="0"/>
                    </a:lnTo>
                    <a:lnTo>
                      <a:pt x="21566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17" name="Group 1016"/>
          <p:cNvGrpSpPr/>
          <p:nvPr/>
        </p:nvGrpSpPr>
        <p:grpSpPr>
          <a:xfrm>
            <a:off x="3098186" y="693657"/>
            <a:ext cx="1080120" cy="1966528"/>
            <a:chOff x="2525208" y="722147"/>
            <a:chExt cx="1080120" cy="1966528"/>
          </a:xfrm>
        </p:grpSpPr>
        <p:sp>
          <p:nvSpPr>
            <p:cNvPr id="1018" name="Rectangle 1017"/>
            <p:cNvSpPr/>
            <p:nvPr/>
          </p:nvSpPr>
          <p:spPr>
            <a:xfrm>
              <a:off x="2885248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9" name="Group 1018"/>
            <p:cNvGrpSpPr>
              <a:grpSpLocks noChangeAspect="1"/>
            </p:cNvGrpSpPr>
            <p:nvPr/>
          </p:nvGrpSpPr>
          <p:grpSpPr>
            <a:xfrm>
              <a:off x="2525208" y="990294"/>
              <a:ext cx="1080120" cy="1437264"/>
              <a:chOff x="6732240" y="536769"/>
              <a:chExt cx="2160240" cy="2874527"/>
            </a:xfrm>
          </p:grpSpPr>
          <p:sp>
            <p:nvSpPr>
              <p:cNvPr id="1020" name="Rectangle 314"/>
              <p:cNvSpPr/>
              <p:nvPr/>
            </p:nvSpPr>
            <p:spPr>
              <a:xfrm>
                <a:off x="6732240" y="543465"/>
                <a:ext cx="720080" cy="1445375"/>
              </a:xfrm>
              <a:custGeom>
                <a:avLst/>
                <a:gdLst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0 w 360040"/>
                  <a:gd name="connsiteY4" fmla="*/ 0 h 722688"/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91440 w 360040"/>
                  <a:gd name="connsiteY4" fmla="*/ 91440 h 722688"/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722688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722688"/>
                    </a:lnTo>
                    <a:lnTo>
                      <a:pt x="0" y="72268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7452320" y="2700068"/>
                <a:ext cx="720080" cy="7112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Rectangle 316"/>
              <p:cNvSpPr/>
              <p:nvPr/>
            </p:nvSpPr>
            <p:spPr>
              <a:xfrm>
                <a:off x="8172400" y="536769"/>
                <a:ext cx="720080" cy="1445375"/>
              </a:xfrm>
              <a:custGeom>
                <a:avLst/>
                <a:gdLst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0 w 360040"/>
                  <a:gd name="connsiteY4" fmla="*/ 0 h 722688"/>
                  <a:gd name="connsiteX0" fmla="*/ 360040 w 451480"/>
                  <a:gd name="connsiteY0" fmla="*/ 722688 h 814128"/>
                  <a:gd name="connsiteX1" fmla="*/ 0 w 451480"/>
                  <a:gd name="connsiteY1" fmla="*/ 722688 h 814128"/>
                  <a:gd name="connsiteX2" fmla="*/ 0 w 451480"/>
                  <a:gd name="connsiteY2" fmla="*/ 0 h 814128"/>
                  <a:gd name="connsiteX3" fmla="*/ 360040 w 451480"/>
                  <a:gd name="connsiteY3" fmla="*/ 0 h 814128"/>
                  <a:gd name="connsiteX4" fmla="*/ 451480 w 451480"/>
                  <a:gd name="connsiteY4" fmla="*/ 814128 h 814128"/>
                  <a:gd name="connsiteX0" fmla="*/ 360040 w 360040"/>
                  <a:gd name="connsiteY0" fmla="*/ 722688 h 722688"/>
                  <a:gd name="connsiteX1" fmla="*/ 0 w 360040"/>
                  <a:gd name="connsiteY1" fmla="*/ 722688 h 722688"/>
                  <a:gd name="connsiteX2" fmla="*/ 0 w 360040"/>
                  <a:gd name="connsiteY2" fmla="*/ 0 h 722688"/>
                  <a:gd name="connsiteX3" fmla="*/ 360040 w 360040"/>
                  <a:gd name="connsiteY3" fmla="*/ 0 h 72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722688">
                    <a:moveTo>
                      <a:pt x="360040" y="722688"/>
                    </a:moveTo>
                    <a:lnTo>
                      <a:pt x="0" y="722688"/>
                    </a:lnTo>
                    <a:lnTo>
                      <a:pt x="0" y="0"/>
                    </a:lnTo>
                    <a:lnTo>
                      <a:pt x="3600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23" name="Straight Connector 1022"/>
              <p:cNvCxnSpPr/>
              <p:nvPr/>
            </p:nvCxnSpPr>
            <p:spPr>
              <a:xfrm>
                <a:off x="7452320" y="1982145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8172400" y="1982144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5" name="Group 1024"/>
          <p:cNvGrpSpPr/>
          <p:nvPr/>
        </p:nvGrpSpPr>
        <p:grpSpPr>
          <a:xfrm>
            <a:off x="4536235" y="693657"/>
            <a:ext cx="1082231" cy="1966528"/>
            <a:chOff x="3785348" y="722147"/>
            <a:chExt cx="1082231" cy="1966528"/>
          </a:xfrm>
        </p:grpSpPr>
        <p:sp>
          <p:nvSpPr>
            <p:cNvPr id="1026" name="Rectangle 1025"/>
            <p:cNvSpPr/>
            <p:nvPr/>
          </p:nvSpPr>
          <p:spPr>
            <a:xfrm>
              <a:off x="4147499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7" name="Group 1026"/>
            <p:cNvGrpSpPr>
              <a:grpSpLocks noChangeAspect="1"/>
            </p:cNvGrpSpPr>
            <p:nvPr/>
          </p:nvGrpSpPr>
          <p:grpSpPr>
            <a:xfrm>
              <a:off x="3785348" y="990294"/>
              <a:ext cx="1082231" cy="1437264"/>
              <a:chOff x="3851920" y="4149080"/>
              <a:chExt cx="2164461" cy="1445376"/>
            </a:xfrm>
          </p:grpSpPr>
          <p:sp>
            <p:nvSpPr>
              <p:cNvPr id="1028" name="Rectangle 322"/>
              <p:cNvSpPr/>
              <p:nvPr/>
            </p:nvSpPr>
            <p:spPr>
              <a:xfrm>
                <a:off x="3851920" y="4149080"/>
                <a:ext cx="720080" cy="1445376"/>
              </a:xfrm>
              <a:custGeom>
                <a:avLst/>
                <a:gdLst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0 w 360040"/>
                  <a:gd name="connsiteY4" fmla="*/ 0 h 1437264"/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91440 w 360040"/>
                  <a:gd name="connsiteY4" fmla="*/ 91440 h 1437264"/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1437264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437264"/>
                    </a:lnTo>
                    <a:lnTo>
                      <a:pt x="0" y="14372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9" name="Rectangle 323"/>
              <p:cNvSpPr/>
              <p:nvPr/>
            </p:nvSpPr>
            <p:spPr>
              <a:xfrm>
                <a:off x="5296301" y="4149080"/>
                <a:ext cx="720080" cy="1445376"/>
              </a:xfrm>
              <a:custGeom>
                <a:avLst/>
                <a:gdLst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0 w 360040"/>
                  <a:gd name="connsiteY4" fmla="*/ 0 h 1437264"/>
                  <a:gd name="connsiteX0" fmla="*/ 360040 w 451480"/>
                  <a:gd name="connsiteY0" fmla="*/ 1437264 h 1528704"/>
                  <a:gd name="connsiteX1" fmla="*/ 0 w 451480"/>
                  <a:gd name="connsiteY1" fmla="*/ 1437264 h 1528704"/>
                  <a:gd name="connsiteX2" fmla="*/ 0 w 451480"/>
                  <a:gd name="connsiteY2" fmla="*/ 0 h 1528704"/>
                  <a:gd name="connsiteX3" fmla="*/ 360040 w 451480"/>
                  <a:gd name="connsiteY3" fmla="*/ 0 h 1528704"/>
                  <a:gd name="connsiteX4" fmla="*/ 451480 w 451480"/>
                  <a:gd name="connsiteY4" fmla="*/ 1528704 h 1528704"/>
                  <a:gd name="connsiteX0" fmla="*/ 360040 w 360040"/>
                  <a:gd name="connsiteY0" fmla="*/ 1437264 h 1437264"/>
                  <a:gd name="connsiteX1" fmla="*/ 0 w 360040"/>
                  <a:gd name="connsiteY1" fmla="*/ 1437264 h 1437264"/>
                  <a:gd name="connsiteX2" fmla="*/ 0 w 360040"/>
                  <a:gd name="connsiteY2" fmla="*/ 0 h 1437264"/>
                  <a:gd name="connsiteX3" fmla="*/ 360040 w 360040"/>
                  <a:gd name="connsiteY3" fmla="*/ 0 h 14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1437264">
                    <a:moveTo>
                      <a:pt x="360040" y="1437264"/>
                    </a:moveTo>
                    <a:lnTo>
                      <a:pt x="0" y="1437264"/>
                    </a:lnTo>
                    <a:lnTo>
                      <a:pt x="0" y="0"/>
                    </a:lnTo>
                    <a:lnTo>
                      <a:pt x="3600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30" name="Straight Connector 1029"/>
              <p:cNvCxnSpPr/>
              <p:nvPr/>
            </p:nvCxnSpPr>
            <p:spPr>
              <a:xfrm>
                <a:off x="4572000" y="5169110"/>
                <a:ext cx="7243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1" name="TextBox 1030"/>
          <p:cNvSpPr txBox="1"/>
          <p:nvPr/>
        </p:nvSpPr>
        <p:spPr>
          <a:xfrm>
            <a:off x="463421" y="-109846"/>
            <a:ext cx="902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</a:t>
            </a:r>
            <a:endParaRPr lang="en-GB" sz="22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2437776" y="-125602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</a:t>
            </a:r>
            <a:endParaRPr lang="en-GB" sz="2200" dirty="0"/>
          </a:p>
        </p:txBody>
      </p:sp>
      <p:sp>
        <p:nvSpPr>
          <p:cNvPr id="1033" name="TextBox 1032"/>
          <p:cNvSpPr txBox="1"/>
          <p:nvPr/>
        </p:nvSpPr>
        <p:spPr>
          <a:xfrm>
            <a:off x="1727955" y="262769"/>
            <a:ext cx="116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Staggered</a:t>
            </a:r>
            <a:endParaRPr lang="en-GB" dirty="0"/>
          </a:p>
        </p:txBody>
      </p:sp>
      <p:sp>
        <p:nvSpPr>
          <p:cNvPr id="1034" name="TextBox 1033"/>
          <p:cNvSpPr txBox="1"/>
          <p:nvPr/>
        </p:nvSpPr>
        <p:spPr>
          <a:xfrm>
            <a:off x="3025543" y="272873"/>
            <a:ext cx="12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Broken-gap</a:t>
            </a:r>
            <a:endParaRPr lang="en-GB" dirty="0"/>
          </a:p>
        </p:txBody>
      </p:sp>
      <p:sp>
        <p:nvSpPr>
          <p:cNvPr id="1035" name="TextBox 1034"/>
          <p:cNvSpPr txBox="1"/>
          <p:nvPr/>
        </p:nvSpPr>
        <p:spPr>
          <a:xfrm>
            <a:off x="4543875" y="-109846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III</a:t>
            </a:r>
            <a:endParaRPr lang="en-GB" sz="2200" dirty="0"/>
          </a:p>
        </p:txBody>
      </p:sp>
      <p:sp>
        <p:nvSpPr>
          <p:cNvPr id="1036" name="TextBox 1035"/>
          <p:cNvSpPr txBox="1"/>
          <p:nvPr/>
        </p:nvSpPr>
        <p:spPr>
          <a:xfrm rot="16200000">
            <a:off x="593209" y="14809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Well</a:t>
            </a:r>
            <a:endParaRPr lang="en-GB" dirty="0"/>
          </a:p>
        </p:txBody>
      </p:sp>
      <p:sp>
        <p:nvSpPr>
          <p:cNvPr id="1037" name="TextBox 1036"/>
          <p:cNvSpPr txBox="1"/>
          <p:nvPr/>
        </p:nvSpPr>
        <p:spPr>
          <a:xfrm rot="16200000">
            <a:off x="115865" y="148091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1038" name="TextBox 1037"/>
          <p:cNvSpPr txBox="1"/>
          <p:nvPr/>
        </p:nvSpPr>
        <p:spPr>
          <a:xfrm rot="16200000">
            <a:off x="855046" y="1495770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1039" name="TextBox 1038"/>
          <p:cNvSpPr txBox="1"/>
          <p:nvPr/>
        </p:nvSpPr>
        <p:spPr>
          <a:xfrm>
            <a:off x="-82445" y="-4199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cxnSp>
        <p:nvCxnSpPr>
          <p:cNvPr id="1040" name="Straight Arrow Connector 1039"/>
          <p:cNvCxnSpPr/>
          <p:nvPr/>
        </p:nvCxnSpPr>
        <p:spPr>
          <a:xfrm flipV="1">
            <a:off x="6050514" y="751720"/>
            <a:ext cx="0" cy="9059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5906498" y="4455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grpSp>
        <p:nvGrpSpPr>
          <p:cNvPr id="1042" name="Group 1041"/>
          <p:cNvGrpSpPr/>
          <p:nvPr/>
        </p:nvGrpSpPr>
        <p:grpSpPr>
          <a:xfrm>
            <a:off x="493619" y="2878645"/>
            <a:ext cx="1785405" cy="1059071"/>
            <a:chOff x="6603614" y="196533"/>
            <a:chExt cx="1785405" cy="1059071"/>
          </a:xfrm>
        </p:grpSpPr>
        <p:sp>
          <p:nvSpPr>
            <p:cNvPr id="1043" name="Freeform 1042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4" name="Straight Connector 1043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7" name="Straight Arrow Connector 1046"/>
          <p:cNvCxnSpPr/>
          <p:nvPr/>
        </p:nvCxnSpPr>
        <p:spPr>
          <a:xfrm flipV="1">
            <a:off x="1127320" y="3865084"/>
            <a:ext cx="0" cy="6517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/>
          <p:nvPr/>
        </p:nvCxnSpPr>
        <p:spPr>
          <a:xfrm flipV="1">
            <a:off x="1415352" y="3596669"/>
            <a:ext cx="0" cy="11887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V="1">
            <a:off x="1703384" y="3207486"/>
            <a:ext cx="0" cy="19668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>
            <a:off x="1892806" y="428548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1051" name="TextBox 1050"/>
          <p:cNvSpPr txBox="1"/>
          <p:nvPr/>
        </p:nvSpPr>
        <p:spPr>
          <a:xfrm>
            <a:off x="1892805" y="455075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1052" name="TextBox 1051"/>
          <p:cNvSpPr txBox="1"/>
          <p:nvPr/>
        </p:nvSpPr>
        <p:spPr>
          <a:xfrm>
            <a:off x="1892805" y="4960145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grpSp>
        <p:nvGrpSpPr>
          <p:cNvPr id="1053" name="Group 1052"/>
          <p:cNvGrpSpPr/>
          <p:nvPr/>
        </p:nvGrpSpPr>
        <p:grpSpPr>
          <a:xfrm flipV="1">
            <a:off x="504945" y="4444325"/>
            <a:ext cx="1785405" cy="1059071"/>
            <a:chOff x="6603614" y="196533"/>
            <a:chExt cx="1785405" cy="1059071"/>
          </a:xfrm>
        </p:grpSpPr>
        <p:sp>
          <p:nvSpPr>
            <p:cNvPr id="1054" name="Freeform 1053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8" name="TextBox 1057"/>
          <p:cNvSpPr txBox="1"/>
          <p:nvPr/>
        </p:nvSpPr>
        <p:spPr>
          <a:xfrm>
            <a:off x="1890484" y="363135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1059" name="TextBox 1058"/>
          <p:cNvSpPr txBox="1"/>
          <p:nvPr/>
        </p:nvSpPr>
        <p:spPr>
          <a:xfrm>
            <a:off x="1904132" y="3361245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1060" name="TextBox 1059"/>
          <p:cNvSpPr txBox="1"/>
          <p:nvPr/>
        </p:nvSpPr>
        <p:spPr>
          <a:xfrm>
            <a:off x="1917319" y="2992042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cxnSp>
        <p:nvCxnSpPr>
          <p:cNvPr id="1061" name="Straight Arrow Connector 1060"/>
          <p:cNvCxnSpPr/>
          <p:nvPr/>
        </p:nvCxnSpPr>
        <p:spPr>
          <a:xfrm>
            <a:off x="2579464" y="4275914"/>
            <a:ext cx="676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2" name="Group 1061"/>
          <p:cNvGrpSpPr>
            <a:grpSpLocks noChangeAspect="1"/>
          </p:cNvGrpSpPr>
          <p:nvPr/>
        </p:nvGrpSpPr>
        <p:grpSpPr>
          <a:xfrm>
            <a:off x="2906423" y="2710178"/>
            <a:ext cx="2980823" cy="3225501"/>
            <a:chOff x="9579345" y="-82297"/>
            <a:chExt cx="3240024" cy="3505979"/>
          </a:xfrm>
        </p:grpSpPr>
        <p:grpSp>
          <p:nvGrpSpPr>
            <p:cNvPr id="1063" name="Group 1062"/>
            <p:cNvGrpSpPr/>
            <p:nvPr/>
          </p:nvGrpSpPr>
          <p:grpSpPr>
            <a:xfrm>
              <a:off x="9579345" y="-82297"/>
              <a:ext cx="3240024" cy="3505979"/>
              <a:chOff x="6238280" y="-76979"/>
              <a:chExt cx="3240024" cy="3505979"/>
            </a:xfrm>
          </p:grpSpPr>
          <p:sp>
            <p:nvSpPr>
              <p:cNvPr id="1066" name="Freeform 1065"/>
              <p:cNvSpPr>
                <a:spLocks noChangeAspect="1"/>
              </p:cNvSpPr>
              <p:nvPr/>
            </p:nvSpPr>
            <p:spPr>
              <a:xfrm flipV="1">
                <a:off x="6787995" y="403169"/>
                <a:ext cx="1944000" cy="1954530"/>
              </a:xfrm>
              <a:custGeom>
                <a:avLst/>
                <a:gdLst>
                  <a:gd name="connsiteX0" fmla="*/ 0 w 2876550"/>
                  <a:gd name="connsiteY0" fmla="*/ 2171700 h 2171700"/>
                  <a:gd name="connsiteX1" fmla="*/ 1438275 w 2876550"/>
                  <a:gd name="connsiteY1" fmla="*/ 0 h 2171700"/>
                  <a:gd name="connsiteX2" fmla="*/ 2876550 w 2876550"/>
                  <a:gd name="connsiteY2" fmla="*/ 21717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550" h="2171700">
                    <a:moveTo>
                      <a:pt x="0" y="2171700"/>
                    </a:moveTo>
                    <a:cubicBezTo>
                      <a:pt x="479425" y="1085850"/>
                      <a:pt x="958850" y="0"/>
                      <a:pt x="1438275" y="0"/>
                    </a:cubicBezTo>
                    <a:cubicBezTo>
                      <a:pt x="1917700" y="0"/>
                      <a:pt x="2397125" y="1085850"/>
                      <a:pt x="2876550" y="21717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67" name="Group 1066"/>
              <p:cNvGrpSpPr/>
              <p:nvPr/>
            </p:nvGrpSpPr>
            <p:grpSpPr>
              <a:xfrm>
                <a:off x="6238280" y="116632"/>
                <a:ext cx="3024000" cy="2956659"/>
                <a:chOff x="4495800" y="1855351"/>
                <a:chExt cx="3024000" cy="2956659"/>
              </a:xfrm>
            </p:grpSpPr>
            <p:cxnSp>
              <p:nvCxnSpPr>
                <p:cNvPr id="1073" name="Straight Arrow Connector 1072"/>
                <p:cNvCxnSpPr/>
                <p:nvPr/>
              </p:nvCxnSpPr>
              <p:spPr>
                <a:xfrm flipV="1">
                  <a:off x="6012160" y="1855351"/>
                  <a:ext cx="0" cy="295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Straight Arrow Connector 1073"/>
                <p:cNvCxnSpPr/>
                <p:nvPr/>
              </p:nvCxnSpPr>
              <p:spPr>
                <a:xfrm rot="5400000" flipV="1">
                  <a:off x="6007800" y="3300010"/>
                  <a:ext cx="0" cy="3024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8" name="TextBox 1067"/>
              <p:cNvSpPr txBox="1"/>
              <p:nvPr/>
            </p:nvSpPr>
            <p:spPr>
              <a:xfrm>
                <a:off x="8282741" y="1977296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1</a:t>
                </a:r>
                <a:endParaRPr lang="en-GB" sz="2200" dirty="0"/>
              </a:p>
            </p:txBody>
          </p:sp>
          <p:sp>
            <p:nvSpPr>
              <p:cNvPr id="1069" name="TextBox 1068"/>
              <p:cNvSpPr txBox="1"/>
              <p:nvPr/>
            </p:nvSpPr>
            <p:spPr>
              <a:xfrm>
                <a:off x="8669683" y="23931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2</a:t>
                </a:r>
                <a:endParaRPr lang="en-GB" sz="2200" dirty="0"/>
              </a:p>
            </p:txBody>
          </p:sp>
          <p:sp>
            <p:nvSpPr>
              <p:cNvPr id="1070" name="TextBox 1069"/>
              <p:cNvSpPr txBox="1"/>
              <p:nvPr/>
            </p:nvSpPr>
            <p:spPr>
              <a:xfrm>
                <a:off x="8402994" y="-7697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3</a:t>
                </a:r>
                <a:endParaRPr lang="en-GB" sz="2200" dirty="0"/>
              </a:p>
            </p:txBody>
          </p:sp>
          <p:sp>
            <p:nvSpPr>
              <p:cNvPr id="1071" name="TextBox 1070"/>
              <p:cNvSpPr txBox="1"/>
              <p:nvPr/>
            </p:nvSpPr>
            <p:spPr>
              <a:xfrm>
                <a:off x="7750112" y="-366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</a:t>
                </a:r>
                <a:endParaRPr lang="en-GB" dirty="0"/>
              </a:p>
            </p:txBody>
          </p:sp>
          <p:sp>
            <p:nvSpPr>
              <p:cNvPr id="1072" name="TextBox 1071"/>
              <p:cNvSpPr txBox="1"/>
              <p:nvPr/>
            </p:nvSpPr>
            <p:spPr>
              <a:xfrm>
                <a:off x="9046256" y="305966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k</a:t>
                </a:r>
                <a:endParaRPr lang="en-GB" dirty="0"/>
              </a:p>
            </p:txBody>
          </p:sp>
        </p:grpSp>
        <p:sp>
          <p:nvSpPr>
            <p:cNvPr id="1064" name="Freeform 1063"/>
            <p:cNvSpPr/>
            <p:nvPr/>
          </p:nvSpPr>
          <p:spPr>
            <a:xfrm flipV="1">
              <a:off x="10021060" y="753244"/>
              <a:ext cx="2160000" cy="2171700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5" name="Freeform 1064"/>
            <p:cNvSpPr>
              <a:spLocks noChangeAspect="1"/>
            </p:cNvSpPr>
            <p:nvPr/>
          </p:nvSpPr>
          <p:spPr>
            <a:xfrm flipV="1">
              <a:off x="10394942" y="21904"/>
              <a:ext cx="1404002" cy="1411605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75" name="TextBox 1074"/>
          <p:cNvSpPr txBox="1"/>
          <p:nvPr/>
        </p:nvSpPr>
        <p:spPr>
          <a:xfrm>
            <a:off x="-11877" y="278568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076" name="TextBox 1075"/>
          <p:cNvSpPr txBox="1"/>
          <p:nvPr/>
        </p:nvSpPr>
        <p:spPr>
          <a:xfrm>
            <a:off x="-11325" y="5938176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1077" name="Group 1076"/>
          <p:cNvGrpSpPr/>
          <p:nvPr/>
        </p:nvGrpSpPr>
        <p:grpSpPr>
          <a:xfrm>
            <a:off x="691367" y="6176703"/>
            <a:ext cx="5297314" cy="2664296"/>
            <a:chOff x="594742" y="3780482"/>
            <a:chExt cx="5297314" cy="2664296"/>
          </a:xfrm>
        </p:grpSpPr>
        <p:cxnSp>
          <p:nvCxnSpPr>
            <p:cNvPr id="1078" name="Straight Arrow Connector 1077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594742" y="6444610"/>
              <a:ext cx="5297314" cy="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0" name="Straight Connector 1079"/>
          <p:cNvCxnSpPr/>
          <p:nvPr/>
        </p:nvCxnSpPr>
        <p:spPr>
          <a:xfrm>
            <a:off x="1481347" y="6464735"/>
            <a:ext cx="0" cy="2371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080"/>
          <p:cNvSpPr txBox="1"/>
          <p:nvPr/>
        </p:nvSpPr>
        <p:spPr>
          <a:xfrm>
            <a:off x="1080279" y="6060636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1082" name="TextBox 1081"/>
          <p:cNvSpPr txBox="1"/>
          <p:nvPr/>
        </p:nvSpPr>
        <p:spPr>
          <a:xfrm>
            <a:off x="2748916" y="7846535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1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348715" y="6033848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sp>
        <p:nvSpPr>
          <p:cNvPr id="1084" name="Freeform 1083"/>
          <p:cNvSpPr>
            <a:spLocks/>
          </p:cNvSpPr>
          <p:nvPr/>
        </p:nvSpPr>
        <p:spPr>
          <a:xfrm rot="16200000">
            <a:off x="2002361" y="5442348"/>
            <a:ext cx="2401372" cy="4347136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0 h 2171700"/>
              <a:gd name="connsiteX1" fmla="*/ 1438275 w 1438275"/>
              <a:gd name="connsiteY1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0"/>
                </a:moveTo>
                <a:cubicBezTo>
                  <a:pt x="479425" y="0"/>
                  <a:pt x="958850" y="1085850"/>
                  <a:pt x="1438275" y="21717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5" name="Freeform 1084"/>
          <p:cNvSpPr/>
          <p:nvPr/>
        </p:nvSpPr>
        <p:spPr>
          <a:xfrm>
            <a:off x="1590726" y="6754947"/>
            <a:ext cx="3814549" cy="2088107"/>
          </a:xfrm>
          <a:custGeom>
            <a:avLst/>
            <a:gdLst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86502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0149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6973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93325 w 3814549"/>
              <a:gd name="connsiteY5" fmla="*/ 0 h 2088107"/>
              <a:gd name="connsiteX6" fmla="*/ 3814549 w 3814549"/>
              <a:gd name="connsiteY6" fmla="*/ 0 h 20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4549" h="2088107">
                <a:moveTo>
                  <a:pt x="0" y="2088107"/>
                </a:moveTo>
                <a:lnTo>
                  <a:pt x="0" y="1330657"/>
                </a:lnTo>
                <a:lnTo>
                  <a:pt x="1153236" y="1330657"/>
                </a:lnTo>
                <a:lnTo>
                  <a:pt x="1153236" y="696036"/>
                </a:lnTo>
                <a:lnTo>
                  <a:pt x="2893325" y="696036"/>
                </a:lnTo>
                <a:cubicBezTo>
                  <a:pt x="2891051" y="464024"/>
                  <a:pt x="2895599" y="232012"/>
                  <a:pt x="2893325" y="0"/>
                </a:cubicBezTo>
                <a:lnTo>
                  <a:pt x="3814549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6" name="Straight Connector 1085"/>
          <p:cNvCxnSpPr/>
          <p:nvPr/>
        </p:nvCxnSpPr>
        <p:spPr>
          <a:xfrm>
            <a:off x="4380717" y="6176703"/>
            <a:ext cx="0" cy="1128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/>
          <p:cNvCxnSpPr/>
          <p:nvPr/>
        </p:nvCxnSpPr>
        <p:spPr>
          <a:xfrm>
            <a:off x="2648854" y="6464735"/>
            <a:ext cx="0" cy="1518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Freeform 1087"/>
          <p:cNvSpPr/>
          <p:nvPr/>
        </p:nvSpPr>
        <p:spPr>
          <a:xfrm>
            <a:off x="1572529" y="7706736"/>
            <a:ext cx="1181125" cy="302865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9" name="Freeform 1088"/>
          <p:cNvSpPr/>
          <p:nvPr/>
        </p:nvSpPr>
        <p:spPr>
          <a:xfrm>
            <a:off x="2755328" y="7062926"/>
            <a:ext cx="1726714" cy="24255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0" name="Freeform 1089"/>
          <p:cNvSpPr/>
          <p:nvPr/>
        </p:nvSpPr>
        <p:spPr>
          <a:xfrm>
            <a:off x="4484158" y="6413296"/>
            <a:ext cx="921117" cy="15143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1" name="TextBox 1090"/>
          <p:cNvSpPr txBox="1"/>
          <p:nvPr/>
        </p:nvSpPr>
        <p:spPr>
          <a:xfrm>
            <a:off x="4477108" y="7219503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2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92" name="TextBox 1091"/>
          <p:cNvSpPr txBox="1"/>
          <p:nvPr/>
        </p:nvSpPr>
        <p:spPr>
          <a:xfrm>
            <a:off x="5453804" y="6525646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3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93" name="TextBox 1092"/>
          <p:cNvSpPr txBox="1"/>
          <p:nvPr/>
        </p:nvSpPr>
        <p:spPr>
          <a:xfrm>
            <a:off x="2247786" y="6033848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1094" name="TextBox 1093"/>
          <p:cNvSpPr txBox="1"/>
          <p:nvPr/>
        </p:nvSpPr>
        <p:spPr>
          <a:xfrm>
            <a:off x="3979649" y="5866131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1095" name="TextBox 1094"/>
          <p:cNvSpPr txBox="1"/>
          <p:nvPr/>
        </p:nvSpPr>
        <p:spPr>
          <a:xfrm>
            <a:off x="5963682" y="8679099"/>
            <a:ext cx="397484" cy="33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1096" name="TextBox 1095"/>
          <p:cNvSpPr txBox="1"/>
          <p:nvPr/>
        </p:nvSpPr>
        <p:spPr>
          <a:xfrm>
            <a:off x="-11877" y="9090098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pic>
        <p:nvPicPr>
          <p:cNvPr id="109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b="4933"/>
          <a:stretch/>
        </p:blipFill>
        <p:spPr bwMode="auto">
          <a:xfrm>
            <a:off x="551255" y="9066408"/>
            <a:ext cx="5084669" cy="426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8" name="TextBox 1097"/>
          <p:cNvSpPr txBox="1"/>
          <p:nvPr/>
        </p:nvSpPr>
        <p:spPr>
          <a:xfrm>
            <a:off x="180807" y="11034028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sp>
        <p:nvSpPr>
          <p:cNvPr id="1099" name="TextBox 1098"/>
          <p:cNvSpPr txBox="1"/>
          <p:nvPr/>
        </p:nvSpPr>
        <p:spPr>
          <a:xfrm>
            <a:off x="2558311" y="13183056"/>
            <a:ext cx="107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 (eV)</a:t>
            </a:r>
            <a:endParaRPr lang="en-GB" dirty="0"/>
          </a:p>
        </p:txBody>
      </p:sp>
      <p:sp>
        <p:nvSpPr>
          <p:cNvPr id="1100" name="Rectangle 1099"/>
          <p:cNvSpPr/>
          <p:nvPr/>
        </p:nvSpPr>
        <p:spPr>
          <a:xfrm>
            <a:off x="1407056" y="10836746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1" name="Rectangle 1100"/>
          <p:cNvSpPr/>
          <p:nvPr/>
        </p:nvSpPr>
        <p:spPr>
          <a:xfrm>
            <a:off x="2591339" y="10661381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2" name="Rectangle 1101"/>
          <p:cNvSpPr/>
          <p:nvPr/>
        </p:nvSpPr>
        <p:spPr>
          <a:xfrm>
            <a:off x="3860950" y="10285948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3" name="Rectangle 1102"/>
          <p:cNvSpPr/>
          <p:nvPr/>
        </p:nvSpPr>
        <p:spPr>
          <a:xfrm>
            <a:off x="2447082" y="11807514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4" name="Rectangle 1103"/>
          <p:cNvSpPr/>
          <p:nvPr/>
        </p:nvSpPr>
        <p:spPr>
          <a:xfrm>
            <a:off x="4375480" y="11407055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5" name="Rectangle 1104"/>
          <p:cNvSpPr/>
          <p:nvPr/>
        </p:nvSpPr>
        <p:spPr>
          <a:xfrm>
            <a:off x="4605893" y="10486072"/>
            <a:ext cx="550417" cy="22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6" name="Rectangle 1105"/>
          <p:cNvSpPr/>
          <p:nvPr/>
        </p:nvSpPr>
        <p:spPr>
          <a:xfrm>
            <a:off x="4598163" y="9773013"/>
            <a:ext cx="668779" cy="24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7" name="Rectangle 1106"/>
          <p:cNvSpPr/>
          <p:nvPr/>
        </p:nvSpPr>
        <p:spPr>
          <a:xfrm>
            <a:off x="4583834" y="11729439"/>
            <a:ext cx="559480" cy="219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8" name="TextBox 1107"/>
          <p:cNvSpPr txBox="1"/>
          <p:nvPr/>
        </p:nvSpPr>
        <p:spPr>
          <a:xfrm>
            <a:off x="1482202" y="10682477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1109" name="TextBox 1108"/>
          <p:cNvSpPr txBox="1"/>
          <p:nvPr/>
        </p:nvSpPr>
        <p:spPr>
          <a:xfrm>
            <a:off x="2350661" y="10533672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1110" name="TextBox 1109"/>
          <p:cNvSpPr txBox="1"/>
          <p:nvPr/>
        </p:nvSpPr>
        <p:spPr>
          <a:xfrm>
            <a:off x="3634567" y="10148301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4</a:t>
            </a:r>
            <a:endParaRPr lang="en-GB" dirty="0"/>
          </a:p>
        </p:txBody>
      </p:sp>
      <p:sp>
        <p:nvSpPr>
          <p:cNvPr id="1111" name="TextBox 1110"/>
          <p:cNvSpPr txBox="1"/>
          <p:nvPr/>
        </p:nvSpPr>
        <p:spPr>
          <a:xfrm>
            <a:off x="2268017" y="11675373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1112" name="TextBox 1111"/>
          <p:cNvSpPr txBox="1"/>
          <p:nvPr/>
        </p:nvSpPr>
        <p:spPr>
          <a:xfrm>
            <a:off x="4186086" y="11258541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1113" name="TextBox 1112"/>
          <p:cNvSpPr txBox="1"/>
          <p:nvPr/>
        </p:nvSpPr>
        <p:spPr>
          <a:xfrm>
            <a:off x="3636704" y="9445035"/>
            <a:ext cx="133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400nm</a:t>
            </a:r>
            <a:endParaRPr lang="en-GB" dirty="0"/>
          </a:p>
        </p:txBody>
      </p:sp>
      <p:sp>
        <p:nvSpPr>
          <p:cNvPr id="1114" name="TextBox 1113"/>
          <p:cNvSpPr txBox="1"/>
          <p:nvPr/>
        </p:nvSpPr>
        <p:spPr>
          <a:xfrm>
            <a:off x="4148724" y="10595253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21nm</a:t>
            </a:r>
            <a:endParaRPr lang="en-GB" dirty="0"/>
          </a:p>
        </p:txBody>
      </p:sp>
      <p:sp>
        <p:nvSpPr>
          <p:cNvPr id="1115" name="TextBox 1114"/>
          <p:cNvSpPr txBox="1"/>
          <p:nvPr/>
        </p:nvSpPr>
        <p:spPr>
          <a:xfrm>
            <a:off x="4090136" y="11991069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14nm</a:t>
            </a:r>
            <a:endParaRPr lang="en-GB" dirty="0"/>
          </a:p>
        </p:txBody>
      </p:sp>
      <p:sp>
        <p:nvSpPr>
          <p:cNvPr id="1117" name="TextBox 1116"/>
          <p:cNvSpPr txBox="1"/>
          <p:nvPr/>
        </p:nvSpPr>
        <p:spPr>
          <a:xfrm>
            <a:off x="864674" y="10472005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1</a:t>
            </a:r>
            <a:endParaRPr lang="en-GB" dirty="0"/>
          </a:p>
        </p:txBody>
      </p:sp>
      <p:sp>
        <p:nvSpPr>
          <p:cNvPr id="1118" name="TextBox 1117"/>
          <p:cNvSpPr txBox="1"/>
          <p:nvPr/>
        </p:nvSpPr>
        <p:spPr>
          <a:xfrm>
            <a:off x="1113523" y="11660342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1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864674" y="9322518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</a:t>
            </a:r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99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23</cp:revision>
  <dcterms:created xsi:type="dcterms:W3CDTF">2014-06-22T16:55:03Z</dcterms:created>
  <dcterms:modified xsi:type="dcterms:W3CDTF">2014-09-26T20:28:45Z</dcterms:modified>
</cp:coreProperties>
</file>