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3421063"/>
  <p:notesSz cx="6858000" cy="9144000"/>
  <p:defaultTextStyle>
    <a:defPPr>
      <a:defRPr lang="en-US"/>
    </a:defPPr>
    <a:lvl1pPr marL="0" algn="l" defTabSz="6479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3951" algn="l" defTabSz="6479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47903" algn="l" defTabSz="6479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71854" algn="l" defTabSz="6479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295804" algn="l" defTabSz="6479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19754" algn="l" defTabSz="6479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43707" algn="l" defTabSz="6479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267657" algn="l" defTabSz="6479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591608" algn="l" defTabSz="6479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324" y="-162"/>
      </p:cViewPr>
      <p:guideLst>
        <p:guide orient="horz" pos="1078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70" y="1062747"/>
            <a:ext cx="6120764" cy="73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139" y="1938604"/>
            <a:ext cx="5040631" cy="87427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3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7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1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5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9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4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7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91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50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1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34372" y="137003"/>
            <a:ext cx="1530191" cy="29110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0047" y="137003"/>
            <a:ext cx="4474311" cy="29110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4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89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23" y="2198352"/>
            <a:ext cx="6120764" cy="679461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823" y="1449993"/>
            <a:ext cx="6120764" cy="748358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239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4790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97185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958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1975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4370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6765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916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13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0045" y="795874"/>
            <a:ext cx="3001627" cy="225220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1686" y="795874"/>
            <a:ext cx="3002876" cy="225220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3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50" y="137004"/>
            <a:ext cx="6480809" cy="57017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7" y="765782"/>
            <a:ext cx="3181648" cy="31914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3951" indent="0">
              <a:buNone/>
              <a:defRPr sz="1300" b="1"/>
            </a:lvl2pPr>
            <a:lvl3pPr marL="647903" indent="0">
              <a:buNone/>
              <a:defRPr sz="1300" b="1"/>
            </a:lvl3pPr>
            <a:lvl4pPr marL="971854" indent="0">
              <a:buNone/>
              <a:defRPr sz="1000" b="1"/>
            </a:lvl4pPr>
            <a:lvl5pPr marL="1295804" indent="0">
              <a:buNone/>
              <a:defRPr sz="1000" b="1"/>
            </a:lvl5pPr>
            <a:lvl6pPr marL="1619754" indent="0">
              <a:buNone/>
              <a:defRPr sz="1000" b="1"/>
            </a:lvl6pPr>
            <a:lvl7pPr marL="1943707" indent="0">
              <a:buNone/>
              <a:defRPr sz="1000" b="1"/>
            </a:lvl7pPr>
            <a:lvl8pPr marL="2267657" indent="0">
              <a:buNone/>
              <a:defRPr sz="1000" b="1"/>
            </a:lvl8pPr>
            <a:lvl9pPr marL="259160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47" y="1084922"/>
            <a:ext cx="3181648" cy="1971071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3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7961" y="765782"/>
            <a:ext cx="3182899" cy="31914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3951" indent="0">
              <a:buNone/>
              <a:defRPr sz="1300" b="1"/>
            </a:lvl2pPr>
            <a:lvl3pPr marL="647903" indent="0">
              <a:buNone/>
              <a:defRPr sz="1300" b="1"/>
            </a:lvl3pPr>
            <a:lvl4pPr marL="971854" indent="0">
              <a:buNone/>
              <a:defRPr sz="1000" b="1"/>
            </a:lvl4pPr>
            <a:lvl5pPr marL="1295804" indent="0">
              <a:buNone/>
              <a:defRPr sz="1000" b="1"/>
            </a:lvl5pPr>
            <a:lvl6pPr marL="1619754" indent="0">
              <a:buNone/>
              <a:defRPr sz="1000" b="1"/>
            </a:lvl6pPr>
            <a:lvl7pPr marL="1943707" indent="0">
              <a:buNone/>
              <a:defRPr sz="1000" b="1"/>
            </a:lvl7pPr>
            <a:lvl8pPr marL="2267657" indent="0">
              <a:buNone/>
              <a:defRPr sz="1000" b="1"/>
            </a:lvl8pPr>
            <a:lvl9pPr marL="259160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961" y="1084922"/>
            <a:ext cx="3182899" cy="1971071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3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94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61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09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9" y="136211"/>
            <a:ext cx="2369045" cy="57968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353" y="136211"/>
            <a:ext cx="4025504" cy="291978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49" y="715892"/>
            <a:ext cx="2369045" cy="2340102"/>
          </a:xfrm>
        </p:spPr>
        <p:txBody>
          <a:bodyPr/>
          <a:lstStyle>
            <a:lvl1pPr marL="0" indent="0">
              <a:buNone/>
              <a:defRPr sz="1000"/>
            </a:lvl1pPr>
            <a:lvl2pPr marL="323951" indent="0">
              <a:buNone/>
              <a:defRPr sz="1000"/>
            </a:lvl2pPr>
            <a:lvl3pPr marL="647903" indent="0">
              <a:buNone/>
              <a:defRPr sz="800"/>
            </a:lvl3pPr>
            <a:lvl4pPr marL="971854" indent="0">
              <a:buNone/>
              <a:defRPr sz="700"/>
            </a:lvl4pPr>
            <a:lvl5pPr marL="1295804" indent="0">
              <a:buNone/>
              <a:defRPr sz="700"/>
            </a:lvl5pPr>
            <a:lvl6pPr marL="1619754" indent="0">
              <a:buNone/>
              <a:defRPr sz="700"/>
            </a:lvl6pPr>
            <a:lvl7pPr marL="1943707" indent="0">
              <a:buNone/>
              <a:defRPr sz="700"/>
            </a:lvl7pPr>
            <a:lvl8pPr marL="2267657" indent="0">
              <a:buNone/>
              <a:defRPr sz="700"/>
            </a:lvl8pPr>
            <a:lvl9pPr marL="259160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48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27" y="2394746"/>
            <a:ext cx="4320540" cy="282713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1427" y="305680"/>
            <a:ext cx="4320540" cy="2052638"/>
          </a:xfrm>
        </p:spPr>
        <p:txBody>
          <a:bodyPr/>
          <a:lstStyle>
            <a:lvl1pPr marL="0" indent="0">
              <a:buNone/>
              <a:defRPr sz="2200"/>
            </a:lvl1pPr>
            <a:lvl2pPr marL="323951" indent="0">
              <a:buNone/>
              <a:defRPr sz="2000"/>
            </a:lvl2pPr>
            <a:lvl3pPr marL="647903" indent="0">
              <a:buNone/>
              <a:defRPr sz="1700"/>
            </a:lvl3pPr>
            <a:lvl4pPr marL="971854" indent="0">
              <a:buNone/>
              <a:defRPr sz="1300"/>
            </a:lvl4pPr>
            <a:lvl5pPr marL="1295804" indent="0">
              <a:buNone/>
              <a:defRPr sz="1300"/>
            </a:lvl5pPr>
            <a:lvl6pPr marL="1619754" indent="0">
              <a:buNone/>
              <a:defRPr sz="1300"/>
            </a:lvl6pPr>
            <a:lvl7pPr marL="1943707" indent="0">
              <a:buNone/>
              <a:defRPr sz="1300"/>
            </a:lvl7pPr>
            <a:lvl8pPr marL="2267657" indent="0">
              <a:buNone/>
              <a:defRPr sz="1300"/>
            </a:lvl8pPr>
            <a:lvl9pPr marL="2591608" indent="0">
              <a:buNone/>
              <a:defRPr sz="1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427" y="2677459"/>
            <a:ext cx="4320540" cy="401499"/>
          </a:xfrm>
        </p:spPr>
        <p:txBody>
          <a:bodyPr/>
          <a:lstStyle>
            <a:lvl1pPr marL="0" indent="0">
              <a:buNone/>
              <a:defRPr sz="1000"/>
            </a:lvl1pPr>
            <a:lvl2pPr marL="323951" indent="0">
              <a:buNone/>
              <a:defRPr sz="1000"/>
            </a:lvl2pPr>
            <a:lvl3pPr marL="647903" indent="0">
              <a:buNone/>
              <a:defRPr sz="800"/>
            </a:lvl3pPr>
            <a:lvl4pPr marL="971854" indent="0">
              <a:buNone/>
              <a:defRPr sz="700"/>
            </a:lvl4pPr>
            <a:lvl5pPr marL="1295804" indent="0">
              <a:buNone/>
              <a:defRPr sz="700"/>
            </a:lvl5pPr>
            <a:lvl6pPr marL="1619754" indent="0">
              <a:buNone/>
              <a:defRPr sz="700"/>
            </a:lvl6pPr>
            <a:lvl7pPr marL="1943707" indent="0">
              <a:buNone/>
              <a:defRPr sz="700"/>
            </a:lvl7pPr>
            <a:lvl8pPr marL="2267657" indent="0">
              <a:buNone/>
              <a:defRPr sz="700"/>
            </a:lvl8pPr>
            <a:lvl9pPr marL="259160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0822-4451-47E7-A0E9-186AA8DFE7DA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5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50" y="137004"/>
            <a:ext cx="6480809" cy="570178"/>
          </a:xfrm>
          <a:prstGeom prst="rect">
            <a:avLst/>
          </a:prstGeom>
        </p:spPr>
        <p:txBody>
          <a:bodyPr vert="horz" lIns="64790" tIns="32396" rIns="64790" bIns="3239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50" y="798250"/>
            <a:ext cx="6480809" cy="2257744"/>
          </a:xfrm>
          <a:prstGeom prst="rect">
            <a:avLst/>
          </a:prstGeom>
        </p:spPr>
        <p:txBody>
          <a:bodyPr vert="horz" lIns="64790" tIns="32396" rIns="64790" bIns="3239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47" y="3170821"/>
            <a:ext cx="1680211" cy="182140"/>
          </a:xfrm>
          <a:prstGeom prst="rect">
            <a:avLst/>
          </a:prstGeom>
        </p:spPr>
        <p:txBody>
          <a:bodyPr vert="horz" lIns="64790" tIns="32396" rIns="64790" bIns="3239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B0822-4451-47E7-A0E9-186AA8DFE7DA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0310" y="3170821"/>
            <a:ext cx="2280284" cy="182140"/>
          </a:xfrm>
          <a:prstGeom prst="rect">
            <a:avLst/>
          </a:prstGeom>
        </p:spPr>
        <p:txBody>
          <a:bodyPr vert="horz" lIns="64790" tIns="32396" rIns="64790" bIns="3239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647" y="3170821"/>
            <a:ext cx="1680211" cy="182140"/>
          </a:xfrm>
          <a:prstGeom prst="rect">
            <a:avLst/>
          </a:prstGeom>
        </p:spPr>
        <p:txBody>
          <a:bodyPr vert="horz" lIns="64790" tIns="32396" rIns="64790" bIns="3239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C2012-8DBC-4681-BDDC-BF78C6F1F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79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7903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2964" indent="-242964" algn="l" defTabSz="64790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26420" indent="-202469" algn="l" defTabSz="64790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9878" indent="-161976" algn="l" defTabSz="647903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33829" indent="-161976" algn="l" defTabSz="647903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57780" indent="-161976" algn="l" defTabSz="647903" rtl="0" eaLnBrk="1" latinLnBrk="0" hangingPunct="1">
        <a:spcBef>
          <a:spcPct val="20000"/>
        </a:spcBef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1731" indent="-161976" algn="l" defTabSz="647903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05682" indent="-161976" algn="l" defTabSz="647903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29633" indent="-161976" algn="l" defTabSz="647903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53584" indent="-161976" algn="l" defTabSz="647903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790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3951" algn="l" defTabSz="64790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7903" algn="l" defTabSz="64790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1854" algn="l" defTabSz="64790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5804" algn="l" defTabSz="64790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19754" algn="l" defTabSz="64790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43707" algn="l" defTabSz="64790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67657" algn="l" defTabSz="64790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91608" algn="l" defTabSz="64790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Wendy\Documents\wwn20\Lit review\Figures\sumioka2001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-251991" y="527327"/>
            <a:ext cx="3005892" cy="247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Wendy\Documents\wwn20\Lit review\Figures\sumioka2001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957" y="-30092"/>
            <a:ext cx="46609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-78378" y="270371"/>
            <a:ext cx="684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17" name="TextBox 16"/>
          <p:cNvSpPr txBox="1"/>
          <p:nvPr/>
        </p:nvSpPr>
        <p:spPr>
          <a:xfrm>
            <a:off x="2739059" y="-23404"/>
            <a:ext cx="684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04065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4</cp:revision>
  <dcterms:created xsi:type="dcterms:W3CDTF">2014-06-25T12:03:06Z</dcterms:created>
  <dcterms:modified xsi:type="dcterms:W3CDTF">2014-09-26T21:29:16Z</dcterms:modified>
</cp:coreProperties>
</file>