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3240088"/>
  <p:notesSz cx="6858000" cy="9144000"/>
  <p:defaultTextStyle>
    <a:defPPr>
      <a:defRPr lang="en-US"/>
    </a:defPPr>
    <a:lvl1pPr marL="0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9712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99425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49137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98849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48561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98274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47986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97698" algn="l" defTabSz="6994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-756"/>
      </p:cViewPr>
      <p:guideLst>
        <p:guide orient="horz" pos="1021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3" y="1006531"/>
            <a:ext cx="7957264" cy="694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4" y="1836051"/>
            <a:ext cx="6553043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9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9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9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8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47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9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0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1439" y="61503"/>
            <a:ext cx="2073830" cy="13057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953" y="61503"/>
            <a:ext cx="6065464" cy="13057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6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4" y="2082062"/>
            <a:ext cx="7957264" cy="643517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4" y="1373290"/>
            <a:ext cx="7957264" cy="70876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9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94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91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88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85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82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479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97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1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949" y="357011"/>
            <a:ext cx="4069647" cy="101027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621" y="357011"/>
            <a:ext cx="4069647" cy="101027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129759"/>
            <a:ext cx="8425340" cy="54001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725272"/>
            <a:ext cx="4136283" cy="3022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5" y="1027533"/>
            <a:ext cx="4136283" cy="1866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8" y="725272"/>
            <a:ext cx="4137907" cy="3022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9712" indent="0">
              <a:buNone/>
              <a:defRPr sz="1500" b="1"/>
            </a:lvl2pPr>
            <a:lvl3pPr marL="699425" indent="0">
              <a:buNone/>
              <a:defRPr sz="1400" b="1"/>
            </a:lvl3pPr>
            <a:lvl4pPr marL="1049137" indent="0">
              <a:buNone/>
              <a:defRPr sz="1200" b="1"/>
            </a:lvl4pPr>
            <a:lvl5pPr marL="1398849" indent="0">
              <a:buNone/>
              <a:defRPr sz="1200" b="1"/>
            </a:lvl5pPr>
            <a:lvl6pPr marL="1748561" indent="0">
              <a:buNone/>
              <a:defRPr sz="1200" b="1"/>
            </a:lvl6pPr>
            <a:lvl7pPr marL="2098274" indent="0">
              <a:buNone/>
              <a:defRPr sz="1200" b="1"/>
            </a:lvl7pPr>
            <a:lvl8pPr marL="2447986" indent="0">
              <a:buNone/>
              <a:defRPr sz="1200" b="1"/>
            </a:lvl8pPr>
            <a:lvl9pPr marL="27976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8" y="1027533"/>
            <a:ext cx="4137907" cy="18668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5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1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9" y="129006"/>
            <a:ext cx="3079865" cy="54901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7" y="129007"/>
            <a:ext cx="5233332" cy="27653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9" y="678018"/>
            <a:ext cx="3079865" cy="2216310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22" y="2268061"/>
            <a:ext cx="5616893" cy="26775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22" y="289511"/>
            <a:ext cx="5616893" cy="1944053"/>
          </a:xfrm>
        </p:spPr>
        <p:txBody>
          <a:bodyPr/>
          <a:lstStyle>
            <a:lvl1pPr marL="0" indent="0">
              <a:buNone/>
              <a:defRPr sz="2400"/>
            </a:lvl1pPr>
            <a:lvl2pPr marL="349712" indent="0">
              <a:buNone/>
              <a:defRPr sz="2100"/>
            </a:lvl2pPr>
            <a:lvl3pPr marL="699425" indent="0">
              <a:buNone/>
              <a:defRPr sz="1800"/>
            </a:lvl3pPr>
            <a:lvl4pPr marL="1049137" indent="0">
              <a:buNone/>
              <a:defRPr sz="1500"/>
            </a:lvl4pPr>
            <a:lvl5pPr marL="1398849" indent="0">
              <a:buNone/>
              <a:defRPr sz="1500"/>
            </a:lvl5pPr>
            <a:lvl6pPr marL="1748561" indent="0">
              <a:buNone/>
              <a:defRPr sz="1500"/>
            </a:lvl6pPr>
            <a:lvl7pPr marL="2098274" indent="0">
              <a:buNone/>
              <a:defRPr sz="1500"/>
            </a:lvl7pPr>
            <a:lvl8pPr marL="2447986" indent="0">
              <a:buNone/>
              <a:defRPr sz="1500"/>
            </a:lvl8pPr>
            <a:lvl9pPr marL="279769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22" y="2535820"/>
            <a:ext cx="5616893" cy="380261"/>
          </a:xfrm>
        </p:spPr>
        <p:txBody>
          <a:bodyPr/>
          <a:lstStyle>
            <a:lvl1pPr marL="0" indent="0">
              <a:buNone/>
              <a:defRPr sz="1100"/>
            </a:lvl1pPr>
            <a:lvl2pPr marL="349712" indent="0">
              <a:buNone/>
              <a:defRPr sz="900"/>
            </a:lvl2pPr>
            <a:lvl3pPr marL="699425" indent="0">
              <a:buNone/>
              <a:defRPr sz="800"/>
            </a:lvl3pPr>
            <a:lvl4pPr marL="1049137" indent="0">
              <a:buNone/>
              <a:defRPr sz="700"/>
            </a:lvl4pPr>
            <a:lvl5pPr marL="1398849" indent="0">
              <a:buNone/>
              <a:defRPr sz="700"/>
            </a:lvl5pPr>
            <a:lvl6pPr marL="1748561" indent="0">
              <a:buNone/>
              <a:defRPr sz="700"/>
            </a:lvl6pPr>
            <a:lvl7pPr marL="2098274" indent="0">
              <a:buNone/>
              <a:defRPr sz="700"/>
            </a:lvl7pPr>
            <a:lvl8pPr marL="2447986" indent="0">
              <a:buNone/>
              <a:defRPr sz="700"/>
            </a:lvl8pPr>
            <a:lvl9pPr marL="279769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6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5" y="129759"/>
            <a:ext cx="8425340" cy="540015"/>
          </a:xfrm>
          <a:prstGeom prst="rect">
            <a:avLst/>
          </a:prstGeom>
        </p:spPr>
        <p:txBody>
          <a:bodyPr vert="horz" lIns="69942" tIns="34971" rIns="69942" bIns="349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756022"/>
            <a:ext cx="8425340" cy="2138308"/>
          </a:xfrm>
          <a:prstGeom prst="rect">
            <a:avLst/>
          </a:prstGeom>
        </p:spPr>
        <p:txBody>
          <a:bodyPr vert="horz" lIns="69942" tIns="34971" rIns="69942" bIns="349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8" y="3003085"/>
            <a:ext cx="2184349" cy="172505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AB6A-EA31-4589-BDB2-20870E31F36E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10" y="3003085"/>
            <a:ext cx="2964471" cy="172505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70" y="3003085"/>
            <a:ext cx="2184349" cy="172505"/>
          </a:xfrm>
          <a:prstGeom prst="rect">
            <a:avLst/>
          </a:prstGeom>
        </p:spPr>
        <p:txBody>
          <a:bodyPr vert="horz" lIns="69942" tIns="34971" rIns="69942" bIns="3497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3A0C-0931-4D36-9A92-1AA36216E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4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9942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284" indent="-262284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282" indent="-218570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4281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93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3705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3418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130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842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554" indent="-174856" algn="l" defTabSz="6994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9712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9425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37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8849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8561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8274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986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698" algn="l" defTabSz="6994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/>
          <p:cNvSpPr/>
          <p:nvPr/>
        </p:nvSpPr>
        <p:spPr>
          <a:xfrm>
            <a:off x="360901" y="1907587"/>
            <a:ext cx="4338000" cy="774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2" name="Picture 3" descr="C:\Users\Wendy\Documents\wwn20\Lit review\Figures\era200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58" y="-125434"/>
            <a:ext cx="4599312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/>
          <p:cNvSpPr txBox="1"/>
          <p:nvPr/>
        </p:nvSpPr>
        <p:spPr>
          <a:xfrm>
            <a:off x="0" y="118615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64" name="TextBox 263"/>
          <p:cNvSpPr txBox="1"/>
          <p:nvPr/>
        </p:nvSpPr>
        <p:spPr>
          <a:xfrm>
            <a:off x="4788024" y="-25783"/>
            <a:ext cx="72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65" name="Rectangle 1"/>
          <p:cNvSpPr/>
          <p:nvPr/>
        </p:nvSpPr>
        <p:spPr>
          <a:xfrm>
            <a:off x="360040" y="882278"/>
            <a:ext cx="4338861" cy="1800200"/>
          </a:xfrm>
          <a:custGeom>
            <a:avLst/>
            <a:gdLst>
              <a:gd name="connsiteX0" fmla="*/ 0 w 4338861"/>
              <a:gd name="connsiteY0" fmla="*/ 0 h 1800200"/>
              <a:gd name="connsiteX1" fmla="*/ 4338861 w 4338861"/>
              <a:gd name="connsiteY1" fmla="*/ 0 h 1800200"/>
              <a:gd name="connsiteX2" fmla="*/ 4338861 w 4338861"/>
              <a:gd name="connsiteY2" fmla="*/ 1800200 h 1800200"/>
              <a:gd name="connsiteX3" fmla="*/ 0 w 4338861"/>
              <a:gd name="connsiteY3" fmla="*/ 1800200 h 1800200"/>
              <a:gd name="connsiteX4" fmla="*/ 0 w 4338861"/>
              <a:gd name="connsiteY4" fmla="*/ 0 h 1800200"/>
              <a:gd name="connsiteX0" fmla="*/ 4338861 w 4430301"/>
              <a:gd name="connsiteY0" fmla="*/ 0 h 1800200"/>
              <a:gd name="connsiteX1" fmla="*/ 4338861 w 4430301"/>
              <a:gd name="connsiteY1" fmla="*/ 1800200 h 1800200"/>
              <a:gd name="connsiteX2" fmla="*/ 0 w 4430301"/>
              <a:gd name="connsiteY2" fmla="*/ 1800200 h 1800200"/>
              <a:gd name="connsiteX3" fmla="*/ 0 w 4430301"/>
              <a:gd name="connsiteY3" fmla="*/ 0 h 1800200"/>
              <a:gd name="connsiteX4" fmla="*/ 4430301 w 4430301"/>
              <a:gd name="connsiteY4" fmla="*/ 91440 h 1800200"/>
              <a:gd name="connsiteX0" fmla="*/ 4338861 w 4338861"/>
              <a:gd name="connsiteY0" fmla="*/ 0 h 1800200"/>
              <a:gd name="connsiteX1" fmla="*/ 4338861 w 4338861"/>
              <a:gd name="connsiteY1" fmla="*/ 1800200 h 1800200"/>
              <a:gd name="connsiteX2" fmla="*/ 0 w 4338861"/>
              <a:gd name="connsiteY2" fmla="*/ 1800200 h 1800200"/>
              <a:gd name="connsiteX3" fmla="*/ 0 w 4338861"/>
              <a:gd name="connsiteY3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8861" h="1800200">
                <a:moveTo>
                  <a:pt x="4338861" y="0"/>
                </a:moveTo>
                <a:lnTo>
                  <a:pt x="4338861" y="1800200"/>
                </a:lnTo>
                <a:lnTo>
                  <a:pt x="0" y="180020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6" name="Group 265"/>
          <p:cNvGrpSpPr>
            <a:grpSpLocks noChangeAspect="1"/>
          </p:cNvGrpSpPr>
          <p:nvPr/>
        </p:nvGrpSpPr>
        <p:grpSpPr>
          <a:xfrm>
            <a:off x="1408754" y="1556025"/>
            <a:ext cx="110592" cy="442412"/>
            <a:chOff x="1026493" y="1314326"/>
            <a:chExt cx="144000" cy="576057"/>
          </a:xfrm>
        </p:grpSpPr>
        <p:sp>
          <p:nvSpPr>
            <p:cNvPr id="267" name="Oval 266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8" name="Straight Connector 267"/>
            <p:cNvCxnSpPr>
              <a:endCxn id="267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Connector 268"/>
          <p:cNvCxnSpPr/>
          <p:nvPr/>
        </p:nvCxnSpPr>
        <p:spPr>
          <a:xfrm>
            <a:off x="1361684" y="1664624"/>
            <a:ext cx="0" cy="5040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360901" y="1916652"/>
            <a:ext cx="100078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3662544" y="1674366"/>
            <a:ext cx="0" cy="5040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3662544" y="1900769"/>
            <a:ext cx="1026633" cy="68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ight Arrow 272"/>
          <p:cNvSpPr/>
          <p:nvPr/>
        </p:nvSpPr>
        <p:spPr>
          <a:xfrm>
            <a:off x="837713" y="1664624"/>
            <a:ext cx="306413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ight Arrow 273"/>
          <p:cNvSpPr/>
          <p:nvPr/>
        </p:nvSpPr>
        <p:spPr>
          <a:xfrm flipH="1">
            <a:off x="3860635" y="1664624"/>
            <a:ext cx="306413" cy="144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5" name="Group 274"/>
          <p:cNvGrpSpPr>
            <a:grpSpLocks noChangeAspect="1"/>
          </p:cNvGrpSpPr>
          <p:nvPr/>
        </p:nvGrpSpPr>
        <p:grpSpPr>
          <a:xfrm>
            <a:off x="1547505" y="1556025"/>
            <a:ext cx="110592" cy="442412"/>
            <a:chOff x="1026493" y="1314326"/>
            <a:chExt cx="144000" cy="576057"/>
          </a:xfrm>
        </p:grpSpPr>
        <p:sp>
          <p:nvSpPr>
            <p:cNvPr id="276" name="Oval 275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7" name="Straight Connector 276"/>
            <p:cNvCxnSpPr>
              <a:endCxn id="276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>
            <a:grpSpLocks noChangeAspect="1"/>
          </p:cNvGrpSpPr>
          <p:nvPr/>
        </p:nvGrpSpPr>
        <p:grpSpPr>
          <a:xfrm>
            <a:off x="1689917" y="1556393"/>
            <a:ext cx="110592" cy="442412"/>
            <a:chOff x="1026493" y="1314326"/>
            <a:chExt cx="144000" cy="576057"/>
          </a:xfrm>
        </p:grpSpPr>
        <p:sp>
          <p:nvSpPr>
            <p:cNvPr id="279" name="Oval 278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0" name="Straight Connector 279"/>
            <p:cNvCxnSpPr>
              <a:endCxn id="279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>
            <a:grpSpLocks noChangeAspect="1"/>
          </p:cNvGrpSpPr>
          <p:nvPr/>
        </p:nvGrpSpPr>
        <p:grpSpPr>
          <a:xfrm>
            <a:off x="1831617" y="1557367"/>
            <a:ext cx="110592" cy="442412"/>
            <a:chOff x="1026493" y="1314326"/>
            <a:chExt cx="144000" cy="576057"/>
          </a:xfrm>
        </p:grpSpPr>
        <p:sp>
          <p:nvSpPr>
            <p:cNvPr id="282" name="Oval 281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3" name="Straight Connector 282"/>
            <p:cNvCxnSpPr>
              <a:endCxn id="282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>
            <a:grpSpLocks noChangeAspect="1"/>
          </p:cNvGrpSpPr>
          <p:nvPr/>
        </p:nvGrpSpPr>
        <p:grpSpPr>
          <a:xfrm>
            <a:off x="1972227" y="1557367"/>
            <a:ext cx="110592" cy="442412"/>
            <a:chOff x="1026493" y="1314326"/>
            <a:chExt cx="144000" cy="576057"/>
          </a:xfrm>
        </p:grpSpPr>
        <p:sp>
          <p:nvSpPr>
            <p:cNvPr id="285" name="Oval 284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6" name="Straight Connector 285"/>
            <p:cNvCxnSpPr>
              <a:endCxn id="285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>
            <a:grpSpLocks noChangeAspect="1"/>
          </p:cNvGrpSpPr>
          <p:nvPr/>
        </p:nvGrpSpPr>
        <p:grpSpPr>
          <a:xfrm>
            <a:off x="2110978" y="1557367"/>
            <a:ext cx="110592" cy="442412"/>
            <a:chOff x="1026493" y="1314326"/>
            <a:chExt cx="144000" cy="576057"/>
          </a:xfrm>
        </p:grpSpPr>
        <p:sp>
          <p:nvSpPr>
            <p:cNvPr id="288" name="Oval 287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9" name="Straight Connector 288"/>
            <p:cNvCxnSpPr>
              <a:endCxn id="288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>
            <a:grpSpLocks noChangeAspect="1"/>
          </p:cNvGrpSpPr>
          <p:nvPr/>
        </p:nvGrpSpPr>
        <p:grpSpPr>
          <a:xfrm>
            <a:off x="2253390" y="1557735"/>
            <a:ext cx="110592" cy="442412"/>
            <a:chOff x="1026493" y="1314326"/>
            <a:chExt cx="144000" cy="576057"/>
          </a:xfrm>
        </p:grpSpPr>
        <p:sp>
          <p:nvSpPr>
            <p:cNvPr id="291" name="Oval 290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2" name="Straight Connector 291"/>
            <p:cNvCxnSpPr>
              <a:endCxn id="291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>
            <a:grpSpLocks noChangeAspect="1"/>
          </p:cNvGrpSpPr>
          <p:nvPr/>
        </p:nvGrpSpPr>
        <p:grpSpPr>
          <a:xfrm>
            <a:off x="2395090" y="1558709"/>
            <a:ext cx="110592" cy="442412"/>
            <a:chOff x="1026493" y="1314326"/>
            <a:chExt cx="144000" cy="576057"/>
          </a:xfrm>
        </p:grpSpPr>
        <p:sp>
          <p:nvSpPr>
            <p:cNvPr id="294" name="Oval 293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5" name="Straight Connector 294"/>
            <p:cNvCxnSpPr>
              <a:endCxn id="294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>
            <a:grpSpLocks noChangeAspect="1"/>
          </p:cNvGrpSpPr>
          <p:nvPr/>
        </p:nvGrpSpPr>
        <p:grpSpPr>
          <a:xfrm>
            <a:off x="2537852" y="1552077"/>
            <a:ext cx="110592" cy="442412"/>
            <a:chOff x="1026493" y="1314326"/>
            <a:chExt cx="144000" cy="576057"/>
          </a:xfrm>
        </p:grpSpPr>
        <p:sp>
          <p:nvSpPr>
            <p:cNvPr id="297" name="Oval 296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8" name="Straight Connector 297"/>
            <p:cNvCxnSpPr>
              <a:endCxn id="297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>
            <a:grpSpLocks noChangeAspect="1"/>
          </p:cNvGrpSpPr>
          <p:nvPr/>
        </p:nvGrpSpPr>
        <p:grpSpPr>
          <a:xfrm>
            <a:off x="2676603" y="1552077"/>
            <a:ext cx="110592" cy="442412"/>
            <a:chOff x="1026493" y="1314326"/>
            <a:chExt cx="144000" cy="576057"/>
          </a:xfrm>
        </p:grpSpPr>
        <p:sp>
          <p:nvSpPr>
            <p:cNvPr id="300" name="Oval 299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1" name="Straight Connector 300"/>
            <p:cNvCxnSpPr>
              <a:endCxn id="300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>
            <a:grpSpLocks noChangeAspect="1"/>
          </p:cNvGrpSpPr>
          <p:nvPr/>
        </p:nvGrpSpPr>
        <p:grpSpPr>
          <a:xfrm>
            <a:off x="2819015" y="1552445"/>
            <a:ext cx="110592" cy="442412"/>
            <a:chOff x="1026493" y="1314326"/>
            <a:chExt cx="144000" cy="576057"/>
          </a:xfrm>
        </p:grpSpPr>
        <p:sp>
          <p:nvSpPr>
            <p:cNvPr id="303" name="Oval 302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4" name="Straight Connector 303"/>
            <p:cNvCxnSpPr>
              <a:endCxn id="303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>
            <a:grpSpLocks noChangeAspect="1"/>
          </p:cNvGrpSpPr>
          <p:nvPr/>
        </p:nvGrpSpPr>
        <p:grpSpPr>
          <a:xfrm>
            <a:off x="2960715" y="1553419"/>
            <a:ext cx="110592" cy="442412"/>
            <a:chOff x="1026493" y="1314326"/>
            <a:chExt cx="144000" cy="576057"/>
          </a:xfrm>
        </p:grpSpPr>
        <p:sp>
          <p:nvSpPr>
            <p:cNvPr id="306" name="Oval 305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7" name="Straight Connector 306"/>
            <p:cNvCxnSpPr>
              <a:endCxn id="306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>
            <a:grpSpLocks noChangeAspect="1"/>
          </p:cNvGrpSpPr>
          <p:nvPr/>
        </p:nvGrpSpPr>
        <p:grpSpPr>
          <a:xfrm>
            <a:off x="3095100" y="1551709"/>
            <a:ext cx="110592" cy="442412"/>
            <a:chOff x="1026493" y="1314326"/>
            <a:chExt cx="144000" cy="576057"/>
          </a:xfrm>
        </p:grpSpPr>
        <p:sp>
          <p:nvSpPr>
            <p:cNvPr id="309" name="Oval 308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0" name="Straight Connector 309"/>
            <p:cNvCxnSpPr>
              <a:endCxn id="309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>
            <a:grpSpLocks noChangeAspect="1"/>
          </p:cNvGrpSpPr>
          <p:nvPr/>
        </p:nvGrpSpPr>
        <p:grpSpPr>
          <a:xfrm>
            <a:off x="3233851" y="1551709"/>
            <a:ext cx="110592" cy="442412"/>
            <a:chOff x="1026493" y="1314326"/>
            <a:chExt cx="144000" cy="576057"/>
          </a:xfrm>
        </p:grpSpPr>
        <p:sp>
          <p:nvSpPr>
            <p:cNvPr id="312" name="Oval 311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3" name="Straight Connector 312"/>
            <p:cNvCxnSpPr>
              <a:endCxn id="312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Group 313"/>
          <p:cNvGrpSpPr>
            <a:grpSpLocks noChangeAspect="1"/>
          </p:cNvGrpSpPr>
          <p:nvPr/>
        </p:nvGrpSpPr>
        <p:grpSpPr>
          <a:xfrm>
            <a:off x="3376263" y="1552077"/>
            <a:ext cx="110592" cy="442412"/>
            <a:chOff x="1026493" y="1314326"/>
            <a:chExt cx="144000" cy="576057"/>
          </a:xfrm>
        </p:grpSpPr>
        <p:sp>
          <p:nvSpPr>
            <p:cNvPr id="315" name="Oval 314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6" name="Straight Connector 315"/>
            <p:cNvCxnSpPr>
              <a:endCxn id="315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316"/>
          <p:cNvGrpSpPr>
            <a:grpSpLocks noChangeAspect="1"/>
          </p:cNvGrpSpPr>
          <p:nvPr/>
        </p:nvGrpSpPr>
        <p:grpSpPr>
          <a:xfrm>
            <a:off x="3517963" y="1553051"/>
            <a:ext cx="110592" cy="442412"/>
            <a:chOff x="1026493" y="1314326"/>
            <a:chExt cx="144000" cy="576057"/>
          </a:xfrm>
        </p:grpSpPr>
        <p:sp>
          <p:nvSpPr>
            <p:cNvPr id="318" name="Oval 317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9" name="Straight Connector 318"/>
            <p:cNvCxnSpPr>
              <a:endCxn id="318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>
            <a:grpSpLocks noChangeAspect="1"/>
          </p:cNvGrpSpPr>
          <p:nvPr/>
        </p:nvGrpSpPr>
        <p:grpSpPr>
          <a:xfrm>
            <a:off x="1633644" y="403641"/>
            <a:ext cx="165888" cy="663618"/>
            <a:chOff x="1026493" y="1314326"/>
            <a:chExt cx="144000" cy="576057"/>
          </a:xfrm>
        </p:grpSpPr>
        <p:sp>
          <p:nvSpPr>
            <p:cNvPr id="321" name="Oval 320"/>
            <p:cNvSpPr/>
            <p:nvPr/>
          </p:nvSpPr>
          <p:spPr>
            <a:xfrm>
              <a:off x="1026493" y="1746383"/>
              <a:ext cx="144000" cy="14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2" name="Straight Connector 321"/>
            <p:cNvCxnSpPr>
              <a:endCxn id="321" idx="0"/>
            </p:cNvCxnSpPr>
            <p:nvPr/>
          </p:nvCxnSpPr>
          <p:spPr>
            <a:xfrm>
              <a:off x="1098493" y="1314326"/>
              <a:ext cx="0" cy="4320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TextBox 322"/>
          <p:cNvSpPr txBox="1"/>
          <p:nvPr/>
        </p:nvSpPr>
        <p:spPr>
          <a:xfrm>
            <a:off x="1722271" y="387281"/>
            <a:ext cx="1902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Hydrophobic tail</a:t>
            </a:r>
            <a:endParaRPr lang="en-GB" sz="2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746573" y="818221"/>
            <a:ext cx="1947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Hydrophilic head</a:t>
            </a:r>
            <a:endParaRPr lang="en-GB" sz="2000" dirty="0"/>
          </a:p>
        </p:txBody>
      </p:sp>
      <p:sp>
        <p:nvSpPr>
          <p:cNvPr id="325" name="Oval 324"/>
          <p:cNvSpPr/>
          <p:nvPr/>
        </p:nvSpPr>
        <p:spPr>
          <a:xfrm>
            <a:off x="1142560" y="220698"/>
            <a:ext cx="2930107" cy="1101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6" name="Straight Arrow Connector 325"/>
          <p:cNvCxnSpPr/>
          <p:nvPr/>
        </p:nvCxnSpPr>
        <p:spPr>
          <a:xfrm flipV="1">
            <a:off x="1464050" y="1202429"/>
            <a:ext cx="169594" cy="3333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3739117" y="2191406"/>
            <a:ext cx="860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Water</a:t>
            </a:r>
            <a:endParaRPr lang="en-GB" sz="2000" dirty="0"/>
          </a:p>
        </p:txBody>
      </p:sp>
      <p:sp>
        <p:nvSpPr>
          <p:cNvPr id="328" name="TextBox 327"/>
          <p:cNvSpPr txBox="1"/>
          <p:nvPr/>
        </p:nvSpPr>
        <p:spPr>
          <a:xfrm>
            <a:off x="378421" y="2094977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Barrier</a:t>
            </a:r>
            <a:endParaRPr lang="en-GB" sz="2000" dirty="0"/>
          </a:p>
        </p:txBody>
      </p:sp>
      <p:cxnSp>
        <p:nvCxnSpPr>
          <p:cNvPr id="329" name="Straight Arrow Connector 328"/>
          <p:cNvCxnSpPr/>
          <p:nvPr/>
        </p:nvCxnSpPr>
        <p:spPr>
          <a:xfrm flipH="1">
            <a:off x="1148489" y="2093863"/>
            <a:ext cx="180000" cy="1213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8</cp:revision>
  <dcterms:created xsi:type="dcterms:W3CDTF">2014-06-25T10:08:45Z</dcterms:created>
  <dcterms:modified xsi:type="dcterms:W3CDTF">2014-09-26T20:40:03Z</dcterms:modified>
</cp:coreProperties>
</file>