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80175" cy="5580063"/>
  <p:notesSz cx="6858000" cy="9144000"/>
  <p:defaultTextStyle>
    <a:defPPr>
      <a:defRPr lang="en-US"/>
    </a:defPPr>
    <a:lvl1pPr marL="0" algn="l" defTabSz="6788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39425" algn="l" defTabSz="6788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78851" algn="l" defTabSz="6788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18276" algn="l" defTabSz="6788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57701" algn="l" defTabSz="6788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97126" algn="l" defTabSz="6788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36552" algn="l" defTabSz="6788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75977" algn="l" defTabSz="6788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15402" algn="l" defTabSz="6788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344" y="-288"/>
      </p:cViewPr>
      <p:guideLst>
        <p:guide orient="horz" pos="1758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5" y="1733437"/>
            <a:ext cx="5508149" cy="1196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028" y="3162037"/>
            <a:ext cx="4536123" cy="14260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9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78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18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57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9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36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75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15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5884-C931-4F4B-88D5-05BFBCCB7E14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A501-3F6D-41C6-94EB-7B5F7690C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96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5884-C931-4F4B-88D5-05BFBCCB7E14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A501-3F6D-41C6-94EB-7B5F7690C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53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75451" y="210544"/>
            <a:ext cx="860648" cy="44989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1256" y="210544"/>
            <a:ext cx="2476193" cy="44989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5884-C931-4F4B-88D5-05BFBCCB7E14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A501-3F6D-41C6-94EB-7B5F7690C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95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5884-C931-4F4B-88D5-05BFBCCB7E14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A501-3F6D-41C6-94EB-7B5F7690C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034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890" y="3585709"/>
            <a:ext cx="5508149" cy="1108262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890" y="2365070"/>
            <a:ext cx="5508149" cy="1220638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39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788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1827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5770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9712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203655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7597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71540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5884-C931-4F4B-88D5-05BFBCCB7E14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A501-3F6D-41C6-94EB-7B5F7690C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87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257" y="1229682"/>
            <a:ext cx="1668421" cy="347978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7679" y="1229682"/>
            <a:ext cx="1668420" cy="347978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5884-C931-4F4B-88D5-05BFBCCB7E14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A501-3F6D-41C6-94EB-7B5F7690C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53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09" y="223462"/>
            <a:ext cx="5832158" cy="93001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10" y="1249057"/>
            <a:ext cx="2863203" cy="52054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9425" indent="0">
              <a:buNone/>
              <a:defRPr sz="1500" b="1"/>
            </a:lvl2pPr>
            <a:lvl3pPr marL="678851" indent="0">
              <a:buNone/>
              <a:defRPr sz="1300" b="1"/>
            </a:lvl3pPr>
            <a:lvl4pPr marL="1018276" indent="0">
              <a:buNone/>
              <a:defRPr sz="1200" b="1"/>
            </a:lvl4pPr>
            <a:lvl5pPr marL="1357701" indent="0">
              <a:buNone/>
              <a:defRPr sz="1200" b="1"/>
            </a:lvl5pPr>
            <a:lvl6pPr marL="1697126" indent="0">
              <a:buNone/>
              <a:defRPr sz="1200" b="1"/>
            </a:lvl6pPr>
            <a:lvl7pPr marL="2036552" indent="0">
              <a:buNone/>
              <a:defRPr sz="1200" b="1"/>
            </a:lvl7pPr>
            <a:lvl8pPr marL="2375977" indent="0">
              <a:buNone/>
              <a:defRPr sz="1200" b="1"/>
            </a:lvl8pPr>
            <a:lvl9pPr marL="271540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10" y="1769605"/>
            <a:ext cx="2863203" cy="321499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41" y="1249057"/>
            <a:ext cx="2864327" cy="52054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9425" indent="0">
              <a:buNone/>
              <a:defRPr sz="1500" b="1"/>
            </a:lvl2pPr>
            <a:lvl3pPr marL="678851" indent="0">
              <a:buNone/>
              <a:defRPr sz="1300" b="1"/>
            </a:lvl3pPr>
            <a:lvl4pPr marL="1018276" indent="0">
              <a:buNone/>
              <a:defRPr sz="1200" b="1"/>
            </a:lvl4pPr>
            <a:lvl5pPr marL="1357701" indent="0">
              <a:buNone/>
              <a:defRPr sz="1200" b="1"/>
            </a:lvl5pPr>
            <a:lvl6pPr marL="1697126" indent="0">
              <a:buNone/>
              <a:defRPr sz="1200" b="1"/>
            </a:lvl6pPr>
            <a:lvl7pPr marL="2036552" indent="0">
              <a:buNone/>
              <a:defRPr sz="1200" b="1"/>
            </a:lvl7pPr>
            <a:lvl8pPr marL="2375977" indent="0">
              <a:buNone/>
              <a:defRPr sz="1200" b="1"/>
            </a:lvl8pPr>
            <a:lvl9pPr marL="271540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91841" y="1769605"/>
            <a:ext cx="2864327" cy="321499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5884-C931-4F4B-88D5-05BFBCCB7E14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A501-3F6D-41C6-94EB-7B5F7690C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35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5884-C931-4F4B-88D5-05BFBCCB7E14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A501-3F6D-41C6-94EB-7B5F7690C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6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5884-C931-4F4B-88D5-05BFBCCB7E14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A501-3F6D-41C6-94EB-7B5F7690C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4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11" y="222170"/>
            <a:ext cx="2131933" cy="94551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70" y="222170"/>
            <a:ext cx="3622597" cy="476243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4011" y="1167681"/>
            <a:ext cx="2131933" cy="3816918"/>
          </a:xfrm>
        </p:spPr>
        <p:txBody>
          <a:bodyPr/>
          <a:lstStyle>
            <a:lvl1pPr marL="0" indent="0">
              <a:buNone/>
              <a:defRPr sz="1000"/>
            </a:lvl1pPr>
            <a:lvl2pPr marL="339425" indent="0">
              <a:buNone/>
              <a:defRPr sz="900"/>
            </a:lvl2pPr>
            <a:lvl3pPr marL="678851" indent="0">
              <a:buNone/>
              <a:defRPr sz="700"/>
            </a:lvl3pPr>
            <a:lvl4pPr marL="1018276" indent="0">
              <a:buNone/>
              <a:defRPr sz="700"/>
            </a:lvl4pPr>
            <a:lvl5pPr marL="1357701" indent="0">
              <a:buNone/>
              <a:defRPr sz="700"/>
            </a:lvl5pPr>
            <a:lvl6pPr marL="1697126" indent="0">
              <a:buNone/>
              <a:defRPr sz="700"/>
            </a:lvl6pPr>
            <a:lvl7pPr marL="2036552" indent="0">
              <a:buNone/>
              <a:defRPr sz="700"/>
            </a:lvl7pPr>
            <a:lvl8pPr marL="2375977" indent="0">
              <a:buNone/>
              <a:defRPr sz="700"/>
            </a:lvl8pPr>
            <a:lvl9pPr marL="271540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5884-C931-4F4B-88D5-05BFBCCB7E14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A501-3F6D-41C6-94EB-7B5F7690C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8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161" y="3906045"/>
            <a:ext cx="3888105" cy="46113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70161" y="498590"/>
            <a:ext cx="3888105" cy="3348038"/>
          </a:xfrm>
        </p:spPr>
        <p:txBody>
          <a:bodyPr/>
          <a:lstStyle>
            <a:lvl1pPr marL="0" indent="0">
              <a:buNone/>
              <a:defRPr sz="2400"/>
            </a:lvl1pPr>
            <a:lvl2pPr marL="339425" indent="0">
              <a:buNone/>
              <a:defRPr sz="2100"/>
            </a:lvl2pPr>
            <a:lvl3pPr marL="678851" indent="0">
              <a:buNone/>
              <a:defRPr sz="1800"/>
            </a:lvl3pPr>
            <a:lvl4pPr marL="1018276" indent="0">
              <a:buNone/>
              <a:defRPr sz="1500"/>
            </a:lvl4pPr>
            <a:lvl5pPr marL="1357701" indent="0">
              <a:buNone/>
              <a:defRPr sz="1500"/>
            </a:lvl5pPr>
            <a:lvl6pPr marL="1697126" indent="0">
              <a:buNone/>
              <a:defRPr sz="1500"/>
            </a:lvl6pPr>
            <a:lvl7pPr marL="2036552" indent="0">
              <a:buNone/>
              <a:defRPr sz="1500"/>
            </a:lvl7pPr>
            <a:lvl8pPr marL="2375977" indent="0">
              <a:buNone/>
              <a:defRPr sz="1500"/>
            </a:lvl8pPr>
            <a:lvl9pPr marL="2715402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0161" y="4367175"/>
            <a:ext cx="3888105" cy="654882"/>
          </a:xfrm>
        </p:spPr>
        <p:txBody>
          <a:bodyPr/>
          <a:lstStyle>
            <a:lvl1pPr marL="0" indent="0">
              <a:buNone/>
              <a:defRPr sz="1000"/>
            </a:lvl1pPr>
            <a:lvl2pPr marL="339425" indent="0">
              <a:buNone/>
              <a:defRPr sz="900"/>
            </a:lvl2pPr>
            <a:lvl3pPr marL="678851" indent="0">
              <a:buNone/>
              <a:defRPr sz="700"/>
            </a:lvl3pPr>
            <a:lvl4pPr marL="1018276" indent="0">
              <a:buNone/>
              <a:defRPr sz="700"/>
            </a:lvl4pPr>
            <a:lvl5pPr marL="1357701" indent="0">
              <a:buNone/>
              <a:defRPr sz="700"/>
            </a:lvl5pPr>
            <a:lvl6pPr marL="1697126" indent="0">
              <a:buNone/>
              <a:defRPr sz="700"/>
            </a:lvl6pPr>
            <a:lvl7pPr marL="2036552" indent="0">
              <a:buNone/>
              <a:defRPr sz="700"/>
            </a:lvl7pPr>
            <a:lvl8pPr marL="2375977" indent="0">
              <a:buNone/>
              <a:defRPr sz="700"/>
            </a:lvl8pPr>
            <a:lvl9pPr marL="271540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5884-C931-4F4B-88D5-05BFBCCB7E14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A501-3F6D-41C6-94EB-7B5F7690C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06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09" y="223462"/>
            <a:ext cx="5832158" cy="930010"/>
          </a:xfrm>
          <a:prstGeom prst="rect">
            <a:avLst/>
          </a:prstGeom>
        </p:spPr>
        <p:txBody>
          <a:bodyPr vert="horz" lIns="67885" tIns="33943" rIns="67885" bIns="3394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09" y="1302015"/>
            <a:ext cx="5832158" cy="3682584"/>
          </a:xfrm>
          <a:prstGeom prst="rect">
            <a:avLst/>
          </a:prstGeom>
        </p:spPr>
        <p:txBody>
          <a:bodyPr vert="horz" lIns="67885" tIns="33943" rIns="67885" bIns="3394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4010" y="5171893"/>
            <a:ext cx="1512041" cy="297087"/>
          </a:xfrm>
          <a:prstGeom prst="rect">
            <a:avLst/>
          </a:prstGeom>
        </p:spPr>
        <p:txBody>
          <a:bodyPr vert="horz" lIns="67885" tIns="33943" rIns="67885" bIns="33943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05884-C931-4F4B-88D5-05BFBCCB7E14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4060" y="5171893"/>
            <a:ext cx="2052056" cy="297087"/>
          </a:xfrm>
          <a:prstGeom prst="rect">
            <a:avLst/>
          </a:prstGeom>
        </p:spPr>
        <p:txBody>
          <a:bodyPr vert="horz" lIns="67885" tIns="33943" rIns="67885" bIns="33943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4127" y="5171893"/>
            <a:ext cx="1512041" cy="297087"/>
          </a:xfrm>
          <a:prstGeom prst="rect">
            <a:avLst/>
          </a:prstGeom>
        </p:spPr>
        <p:txBody>
          <a:bodyPr vert="horz" lIns="67885" tIns="33943" rIns="67885" bIns="33943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FA501-3F6D-41C6-94EB-7B5F7690C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08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78851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4569" indent="-254569" algn="l" defTabSz="6788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1566" indent="-212141" algn="l" defTabSz="678851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48563" indent="-169713" algn="l" defTabSz="678851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988" indent="-169713" algn="l" defTabSz="678851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7414" indent="-169713" algn="l" defTabSz="678851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66839" indent="-169713" algn="l" defTabSz="67885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06264" indent="-169713" algn="l" defTabSz="67885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45690" indent="-169713" algn="l" defTabSz="67885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885115" indent="-169713" algn="l" defTabSz="67885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885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9425" algn="l" defTabSz="67885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8851" algn="l" defTabSz="67885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8276" algn="l" defTabSz="67885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57701" algn="l" defTabSz="67885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97126" algn="l" defTabSz="67885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36552" algn="l" defTabSz="67885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75977" algn="l" defTabSz="67885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15402" algn="l" defTabSz="67885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0" y="28948"/>
            <a:ext cx="6530778" cy="5641403"/>
            <a:chOff x="1698822" y="911797"/>
            <a:chExt cx="6530778" cy="5641403"/>
          </a:xfrm>
        </p:grpSpPr>
        <p:pic>
          <p:nvPicPr>
            <p:cNvPr id="4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20" t="49933" r="29403"/>
            <a:stretch/>
          </p:blipFill>
          <p:spPr bwMode="auto">
            <a:xfrm>
              <a:off x="6054261" y="911797"/>
              <a:ext cx="1830223" cy="1084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7" name="Group 46"/>
            <p:cNvGrpSpPr/>
            <p:nvPr/>
          </p:nvGrpSpPr>
          <p:grpSpPr>
            <a:xfrm>
              <a:off x="4177118" y="918470"/>
              <a:ext cx="1173769" cy="590830"/>
              <a:chOff x="3725715" y="384529"/>
              <a:chExt cx="1653613" cy="832365"/>
            </a:xfrm>
          </p:grpSpPr>
          <p:pic>
            <p:nvPicPr>
              <p:cNvPr id="83" name="Picture 10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53" t="2777" r="29493" b="2149"/>
              <a:stretch/>
            </p:blipFill>
            <p:spPr bwMode="auto">
              <a:xfrm>
                <a:off x="3725715" y="384529"/>
                <a:ext cx="657997" cy="82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4" name="Picture 10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253" t="2777" r="29493" b="2149"/>
              <a:stretch/>
            </p:blipFill>
            <p:spPr bwMode="auto">
              <a:xfrm>
                <a:off x="4721331" y="388894"/>
                <a:ext cx="657997" cy="82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8" name="TextBox 47"/>
            <p:cNvSpPr txBox="1"/>
            <p:nvPr/>
          </p:nvSpPr>
          <p:spPr>
            <a:xfrm>
              <a:off x="2545080" y="1101228"/>
              <a:ext cx="531332" cy="340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PbI</a:t>
              </a:r>
              <a:r>
                <a:rPr lang="en-US" sz="1600" b="1" baseline="-25000" dirty="0" smtClean="0"/>
                <a:t>2</a:t>
              </a:r>
              <a:endParaRPr lang="en-IN" sz="1600" b="1" baseline="-25000" dirty="0"/>
            </a:p>
          </p:txBody>
        </p:sp>
        <p:sp>
          <p:nvSpPr>
            <p:cNvPr id="49" name="TextBox 48"/>
            <p:cNvSpPr txBox="1"/>
            <p:nvPr/>
          </p:nvSpPr>
          <p:spPr>
            <a:xfrm rot="16200000">
              <a:off x="1498523" y="1927634"/>
              <a:ext cx="710487" cy="309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~6.97Å</a:t>
              </a:r>
              <a:endParaRPr lang="en-IN" sz="14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590594" y="2691435"/>
              <a:ext cx="416738" cy="340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(</a:t>
              </a:r>
              <a:r>
                <a:rPr lang="en-US" sz="1600" b="1" dirty="0" smtClean="0"/>
                <a:t>a</a:t>
              </a:r>
              <a:r>
                <a:rPr lang="en-US" sz="1600" b="1" dirty="0"/>
                <a:t>)</a:t>
              </a:r>
              <a:endParaRPr lang="en-IN" sz="16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442414" y="2670211"/>
              <a:ext cx="426422" cy="340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(</a:t>
              </a:r>
              <a:r>
                <a:rPr lang="en-US" sz="1600" b="1" dirty="0" smtClean="0"/>
                <a:t>b</a:t>
              </a:r>
              <a:r>
                <a:rPr lang="en-US" sz="1600" b="1" dirty="0"/>
                <a:t>)</a:t>
              </a:r>
              <a:endParaRPr lang="en-IN" sz="16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684389" y="2667420"/>
              <a:ext cx="402211" cy="330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(</a:t>
              </a:r>
              <a:r>
                <a:rPr lang="en-US" sz="1600" b="1" dirty="0" smtClean="0"/>
                <a:t>c)</a:t>
              </a:r>
              <a:endParaRPr lang="en-IN" sz="16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76168" y="6163067"/>
              <a:ext cx="426422" cy="340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(</a:t>
              </a:r>
              <a:r>
                <a:rPr lang="en-US" sz="1600" b="1" dirty="0" smtClean="0"/>
                <a:t>d)</a:t>
              </a:r>
              <a:endParaRPr lang="en-IN" sz="1600" b="1" dirty="0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6717491" y="1551456"/>
              <a:ext cx="0" cy="43441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7238523" y="1551456"/>
              <a:ext cx="0" cy="43441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406346" y="5075630"/>
              <a:ext cx="823254" cy="402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err="1" smtClean="0"/>
                <a:t>Pb</a:t>
              </a:r>
              <a:r>
                <a:rPr lang="en-US" sz="1000" b="1" dirty="0" smtClean="0"/>
                <a:t>-I layers exfoliation</a:t>
              </a:r>
              <a:endParaRPr lang="en-IN" sz="1000" b="1" dirty="0"/>
            </a:p>
          </p:txBody>
        </p:sp>
        <p:pic>
          <p:nvPicPr>
            <p:cNvPr id="57" name="Picture 3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22" t="21117" r="33989" b="57507"/>
            <a:stretch/>
          </p:blipFill>
          <p:spPr bwMode="auto">
            <a:xfrm>
              <a:off x="6194806" y="2200086"/>
              <a:ext cx="1482106" cy="476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Picture 4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74" t="3870" r="22360" b="5567"/>
            <a:stretch/>
          </p:blipFill>
          <p:spPr bwMode="auto">
            <a:xfrm>
              <a:off x="2088592" y="1497034"/>
              <a:ext cx="1423198" cy="1148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Left Brace 58"/>
            <p:cNvSpPr/>
            <p:nvPr/>
          </p:nvSpPr>
          <p:spPr>
            <a:xfrm>
              <a:off x="1989547" y="1751774"/>
              <a:ext cx="143905" cy="638839"/>
            </a:xfrm>
            <a:prstGeom prst="leftBrace">
              <a:avLst/>
            </a:prstGeom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0" name="Picture 4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74" t="3870" r="22360" b="5567"/>
            <a:stretch/>
          </p:blipFill>
          <p:spPr bwMode="auto">
            <a:xfrm>
              <a:off x="3998904" y="1506202"/>
              <a:ext cx="1423198" cy="1148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Picture 3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22" t="21117" r="33989" b="57507"/>
            <a:stretch/>
          </p:blipFill>
          <p:spPr bwMode="auto">
            <a:xfrm>
              <a:off x="5986405" y="5653810"/>
              <a:ext cx="1584320" cy="509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TextBox 61"/>
            <p:cNvSpPr txBox="1"/>
            <p:nvPr/>
          </p:nvSpPr>
          <p:spPr>
            <a:xfrm>
              <a:off x="3402516" y="1456314"/>
              <a:ext cx="719097" cy="557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top layer exposed to organic</a:t>
              </a:r>
              <a:endParaRPr lang="en-IN" sz="1000" b="1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76461" y="2104995"/>
              <a:ext cx="843919" cy="867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Organic intercalation  via interstitial spaces </a:t>
              </a:r>
              <a:endParaRPr lang="en-IN" sz="1000" dirty="0"/>
            </a:p>
          </p:txBody>
        </p:sp>
        <p:pic>
          <p:nvPicPr>
            <p:cNvPr id="6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20" t="49933" r="29403"/>
            <a:stretch/>
          </p:blipFill>
          <p:spPr bwMode="auto">
            <a:xfrm>
              <a:off x="5793567" y="3945445"/>
              <a:ext cx="1830223" cy="1084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5" name="Straight Arrow Connector 64"/>
            <p:cNvCxnSpPr/>
            <p:nvPr/>
          </p:nvCxnSpPr>
          <p:spPr>
            <a:xfrm>
              <a:off x="6451856" y="4540417"/>
              <a:ext cx="0" cy="43441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6991940" y="4540417"/>
              <a:ext cx="0" cy="43441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957647" y="3151146"/>
              <a:ext cx="750320" cy="712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Second  layer exposed to organic</a:t>
              </a:r>
              <a:endParaRPr lang="en-IN" sz="1000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422893" y="1460056"/>
              <a:ext cx="714242" cy="557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top layer turns into PbI</a:t>
              </a:r>
              <a:r>
                <a:rPr lang="en-US" sz="1000" b="1" baseline="-25000" dirty="0" smtClean="0"/>
                <a:t>4</a:t>
              </a:r>
              <a:r>
                <a:rPr lang="en-US" sz="1000" b="1" baseline="30000" dirty="0" smtClean="0"/>
                <a:t>2-</a:t>
              </a:r>
              <a:endParaRPr lang="en-IN" sz="1000" b="1" baseline="30000" dirty="0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7477821" y="4964434"/>
              <a:ext cx="0" cy="682912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6936567" y="3124200"/>
              <a:ext cx="977142" cy="712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Organic intercalation  via interstitial spaces </a:t>
              </a:r>
              <a:endParaRPr lang="en-IN" sz="1000" dirty="0"/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3592946" y="2071194"/>
              <a:ext cx="387256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5584421" y="2071193"/>
              <a:ext cx="387256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5400000">
              <a:off x="6555567" y="3455946"/>
              <a:ext cx="609600" cy="1588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2692238" y="4222156"/>
              <a:ext cx="0" cy="1542494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777693" y="4840721"/>
              <a:ext cx="802485" cy="309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~18.32Å</a:t>
              </a:r>
              <a:endParaRPr lang="en-IN" sz="14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342178" y="6212321"/>
              <a:ext cx="418351" cy="340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(</a:t>
              </a:r>
              <a:r>
                <a:rPr lang="en-US" sz="1600" b="1" dirty="0" smtClean="0"/>
                <a:t>e)</a:t>
              </a:r>
              <a:endParaRPr lang="en-IN" sz="1600" b="1" dirty="0"/>
            </a:p>
          </p:txBody>
        </p:sp>
        <p:pic>
          <p:nvPicPr>
            <p:cNvPr id="77" name="Picture 2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99" r="36026"/>
            <a:stretch/>
          </p:blipFill>
          <p:spPr bwMode="auto">
            <a:xfrm>
              <a:off x="2732578" y="3469121"/>
              <a:ext cx="1763222" cy="2606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TextBox 77"/>
            <p:cNvSpPr txBox="1"/>
            <p:nvPr/>
          </p:nvSpPr>
          <p:spPr>
            <a:xfrm>
              <a:off x="4648200" y="5083314"/>
              <a:ext cx="106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Organic intercalation  via interstitial spaces </a:t>
              </a:r>
              <a:endParaRPr lang="en-IN" sz="10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00600" y="4267200"/>
              <a:ext cx="837795" cy="557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second layer turns into PbI</a:t>
              </a:r>
              <a:r>
                <a:rPr lang="en-US" sz="1000" b="1" baseline="-25000" dirty="0" smtClean="0"/>
                <a:t>4</a:t>
              </a:r>
              <a:r>
                <a:rPr lang="en-US" sz="1000" b="1" baseline="30000" dirty="0" smtClean="0"/>
                <a:t>2-</a:t>
              </a:r>
              <a:endParaRPr lang="en-IN" sz="1000" b="1" baseline="30000" dirty="0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4718144" y="4951412"/>
              <a:ext cx="768256" cy="1588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triangle"/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Picture 9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8" t="3537" r="28704"/>
            <a:stretch/>
          </p:blipFill>
          <p:spPr bwMode="auto">
            <a:xfrm>
              <a:off x="6839449" y="5041955"/>
              <a:ext cx="465492" cy="587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" name="Picture 9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8" t="3537" r="28704"/>
            <a:stretch/>
          </p:blipFill>
          <p:spPr bwMode="auto">
            <a:xfrm>
              <a:off x="6300896" y="5041955"/>
              <a:ext cx="465492" cy="587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00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58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2</cp:revision>
  <dcterms:created xsi:type="dcterms:W3CDTF">2014-06-25T10:20:22Z</dcterms:created>
  <dcterms:modified xsi:type="dcterms:W3CDTF">2014-09-26T20:45:36Z</dcterms:modified>
</cp:coreProperties>
</file>