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4321175"/>
  <p:notesSz cx="6858000" cy="9144000"/>
  <p:defaultTextStyle>
    <a:defPPr>
      <a:defRPr lang="en-US"/>
    </a:defPPr>
    <a:lvl1pPr marL="0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0075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015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0226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030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0377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0452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0528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60603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306"/>
      </p:cViewPr>
      <p:guideLst>
        <p:guide orient="horz" pos="1362"/>
        <p:guide pos="1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1" y="1342366"/>
            <a:ext cx="535567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9" y="2448666"/>
            <a:ext cx="4410552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0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0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4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8072" y="173048"/>
            <a:ext cx="1417677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040" y="173048"/>
            <a:ext cx="4148018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20" y="2776757"/>
            <a:ext cx="5355670" cy="858231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20" y="1831501"/>
            <a:ext cx="5355670" cy="94525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0" y="1008274"/>
            <a:ext cx="2782848" cy="28517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901" y="1008274"/>
            <a:ext cx="2782848" cy="28517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1" y="967264"/>
            <a:ext cx="2783942" cy="403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1" y="1370375"/>
            <a:ext cx="2783942" cy="24896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4" y="967264"/>
            <a:ext cx="2785036" cy="403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4" y="1370375"/>
            <a:ext cx="2785036" cy="24896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1" y="172049"/>
            <a:ext cx="2072915" cy="73219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3" y="172048"/>
            <a:ext cx="3522316" cy="368800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1" y="904248"/>
            <a:ext cx="2072915" cy="2955803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7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99" y="3024825"/>
            <a:ext cx="3780473" cy="35709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4999" y="386108"/>
            <a:ext cx="3780473" cy="2592705"/>
          </a:xfrm>
        </p:spPr>
        <p:txBody>
          <a:bodyPr/>
          <a:lstStyle>
            <a:lvl1pPr marL="0" indent="0">
              <a:buNone/>
              <a:defRPr sz="2900"/>
            </a:lvl1pPr>
            <a:lvl2pPr marL="420075" indent="0">
              <a:buNone/>
              <a:defRPr sz="2600"/>
            </a:lvl2pPr>
            <a:lvl3pPr marL="840151" indent="0">
              <a:buNone/>
              <a:defRPr sz="2200"/>
            </a:lvl3pPr>
            <a:lvl4pPr marL="1260226" indent="0">
              <a:buNone/>
              <a:defRPr sz="1800"/>
            </a:lvl4pPr>
            <a:lvl5pPr marL="1680301" indent="0">
              <a:buNone/>
              <a:defRPr sz="1800"/>
            </a:lvl5pPr>
            <a:lvl6pPr marL="2100377" indent="0">
              <a:buNone/>
              <a:defRPr sz="1800"/>
            </a:lvl6pPr>
            <a:lvl7pPr marL="2520452" indent="0">
              <a:buNone/>
              <a:defRPr sz="1800"/>
            </a:lvl7pPr>
            <a:lvl8pPr marL="2940528" indent="0">
              <a:buNone/>
              <a:defRPr sz="1800"/>
            </a:lvl8pPr>
            <a:lvl9pPr marL="336060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999" y="3381921"/>
            <a:ext cx="3780473" cy="507138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5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41" y="173048"/>
            <a:ext cx="5670709" cy="720196"/>
          </a:xfrm>
          <a:prstGeom prst="rect">
            <a:avLst/>
          </a:prstGeom>
        </p:spPr>
        <p:txBody>
          <a:bodyPr vert="horz" lIns="84015" tIns="42008" rIns="84015" bIns="42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1" y="1008274"/>
            <a:ext cx="5670709" cy="2851778"/>
          </a:xfrm>
          <a:prstGeom prst="rect">
            <a:avLst/>
          </a:prstGeom>
        </p:spPr>
        <p:txBody>
          <a:bodyPr vert="horz" lIns="84015" tIns="42008" rIns="84015" bIns="42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40" y="4005091"/>
            <a:ext cx="1470185" cy="230064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3178-11FF-4B33-A7A2-8B4F6255FB33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72" y="4005091"/>
            <a:ext cx="1995249" cy="230064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6" y="4005091"/>
            <a:ext cx="1470185" cy="230064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01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57" indent="-315057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2" indent="-262547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C:\Users\Wendy\Documents\wwn20\CPGS\Figures\Samples\CHPI x100\CHPI-4000-hum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28" y="8061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0" y="80612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-74557" y="-3640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3113228" y="-3640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pic>
        <p:nvPicPr>
          <p:cNvPr id="65" name="Picture 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25" y="2186988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3762325" y="3659086"/>
            <a:ext cx="827800" cy="400110"/>
            <a:chOff x="3762325" y="3659086"/>
            <a:chExt cx="827800" cy="40011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810295" y="4026860"/>
              <a:ext cx="709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762325" y="3659086"/>
              <a:ext cx="82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</a:rPr>
                <a:t>10µm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493781" y="206997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78149" y="1872382"/>
            <a:ext cx="70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46501" y="1860642"/>
            <a:ext cx="70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2014-05-07T11:25:28Z</dcterms:created>
  <dcterms:modified xsi:type="dcterms:W3CDTF">2014-09-26T21:58:51Z</dcterms:modified>
</cp:coreProperties>
</file>