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522075" cy="11880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258" y="2730"/>
      </p:cViewPr>
      <p:guideLst>
        <p:guide orient="horz" pos="3742"/>
        <p:guide pos="36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38334-5F19-4424-81CD-3ACCF023EB2E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6888" y="685800"/>
            <a:ext cx="3324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4A92D-3E4A-4A3A-BB1C-19D3551B9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10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4A92D-3E4A-4A3A-BB1C-19D3551B97A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91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3690767"/>
            <a:ext cx="9793764" cy="25466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3" y="6732484"/>
            <a:ext cx="8065453" cy="30362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9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3508" y="475789"/>
            <a:ext cx="2592467" cy="101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104" y="475789"/>
            <a:ext cx="7585366" cy="101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2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3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4" y="7634551"/>
            <a:ext cx="9793764" cy="23596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4" y="5035614"/>
            <a:ext cx="9793764" cy="259893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47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104" y="2772202"/>
            <a:ext cx="5088916" cy="7840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055" y="2772202"/>
            <a:ext cx="5088916" cy="7840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98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6" y="2659442"/>
            <a:ext cx="5090917" cy="11083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6" y="3767771"/>
            <a:ext cx="5090917" cy="68452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9" y="2659442"/>
            <a:ext cx="5092917" cy="11083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9" y="3767771"/>
            <a:ext cx="5092917" cy="68452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7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56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0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5" y="473035"/>
            <a:ext cx="3790684" cy="20131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2" y="473037"/>
            <a:ext cx="6441160" cy="1013997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5" y="2486179"/>
            <a:ext cx="3790684" cy="81268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3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10" y="8316598"/>
            <a:ext cx="6913245" cy="9818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10" y="1061578"/>
            <a:ext cx="6913245" cy="71285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10" y="9298418"/>
            <a:ext cx="6913245" cy="1394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05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5" y="475786"/>
            <a:ext cx="10369868" cy="1980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5" y="2772202"/>
            <a:ext cx="10369868" cy="784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5" y="11011793"/>
            <a:ext cx="2688484" cy="632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EFCE-5C0E-40C0-A7C1-72CAF3CE111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09" y="11011793"/>
            <a:ext cx="3648658" cy="632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8" y="11011793"/>
            <a:ext cx="2688484" cy="632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0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6" descr="C:\Users\Wendy\Documents\wwn20\Thesis\Chapter7\Figures\Fig10\130320_AF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3"/>
          <a:stretch/>
        </p:blipFill>
        <p:spPr bwMode="auto">
          <a:xfrm>
            <a:off x="7072189" y="2567032"/>
            <a:ext cx="4464000" cy="225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C:\Users\Wendy\Documents\wwn20\Data\PbI4_grating\SEM\2012\11 - November\121112-Ag_Gratings\5_01.t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2" t="30108" r="33857" b="20520"/>
          <a:stretch/>
        </p:blipFill>
        <p:spPr bwMode="auto">
          <a:xfrm>
            <a:off x="963351" y="388341"/>
            <a:ext cx="3187072" cy="230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C:\Users\Wendy\Documents\wwn20\Thesis\Chapter7\Figures\Fig10\130320_theta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987" y="9225673"/>
            <a:ext cx="3695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Wendy\Documents\wwn20\Thesis\Chapter7\Figures\Fig10\130320_TM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t="17292" r="17462" b="4711"/>
          <a:stretch/>
        </p:blipFill>
        <p:spPr bwMode="auto">
          <a:xfrm>
            <a:off x="7425083" y="4899859"/>
            <a:ext cx="3859307" cy="375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Wendy\Documents\wwn20\Thesis\Chapter7\Figures\Fig10\121015_TM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t="17292" r="17461" b="4711"/>
          <a:stretch/>
        </p:blipFill>
        <p:spPr bwMode="auto">
          <a:xfrm>
            <a:off x="3992762" y="4899858"/>
            <a:ext cx="3859308" cy="37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C:\Users\Wendy\Documents\wwn20\Thesis\Chapter7\Figures\Fig8\Ag_0_T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" t="17292" r="17461" b="4711"/>
          <a:stretch/>
        </p:blipFill>
        <p:spPr bwMode="auto">
          <a:xfrm>
            <a:off x="550591" y="4899859"/>
            <a:ext cx="3859307" cy="375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5" descr="C:\Users\Wendy\Documents\wwn20\Thesis\Chapter7\Figures\Fig10\121015_theta2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917" y="9225674"/>
            <a:ext cx="3695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Wendy\Documents\wwn20\Thesis\Chapter7\Figures\Fig10\121121_theta2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98" y="9225674"/>
            <a:ext cx="3695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5" descr="C:\Users\Wendy\Documents\wwn20\Data\PbI4_grating\SEM\2013\03 - March\130320-PS_Ag_Grating\1_06.tif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09" r="17394" b="50333"/>
          <a:stretch/>
        </p:blipFill>
        <p:spPr bwMode="auto">
          <a:xfrm>
            <a:off x="8017717" y="388341"/>
            <a:ext cx="3187072" cy="230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7" descr="C:\Users\Wendy\Documents\wwn20\Data\PbI4_grating\SEM\2012\10 - October\121015-Ag_Gratings\8_01.tif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00" r="34370" b="50628"/>
          <a:stretch/>
        </p:blipFill>
        <p:spPr bwMode="auto">
          <a:xfrm>
            <a:off x="4507788" y="388341"/>
            <a:ext cx="3139773" cy="230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/>
          <p:cNvCxnSpPr/>
          <p:nvPr/>
        </p:nvCxnSpPr>
        <p:spPr>
          <a:xfrm>
            <a:off x="3235279" y="2458345"/>
            <a:ext cx="777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3" descr="C:\Users\Wendy\Documents\wwn20\Thesis\Chapter7\Figures\Fig10\121015_AFM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9" b="15712"/>
          <a:stretch/>
        </p:blipFill>
        <p:spPr bwMode="auto">
          <a:xfrm>
            <a:off x="3553717" y="2752306"/>
            <a:ext cx="4464000" cy="20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4" descr="C:\Users\Wendy\Documents\wwn20\Thesis\Chapter7\Figures\Fig10\121121_AFM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9" r="279" b="15712"/>
          <a:stretch/>
        </p:blipFill>
        <p:spPr bwMode="auto">
          <a:xfrm>
            <a:off x="24728" y="2752306"/>
            <a:ext cx="4451528" cy="20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088053" y="1981291"/>
            <a:ext cx="11981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solidFill>
                  <a:schemeClr val="bg1"/>
                </a:solidFill>
              </a:rPr>
              <a:t>500nm</a:t>
            </a:r>
            <a:endParaRPr lang="en-GB" sz="2500" b="1" dirty="0">
              <a:solidFill>
                <a:schemeClr val="bg1"/>
              </a:solidFill>
            </a:endParaRPr>
          </a:p>
        </p:txBody>
      </p:sp>
      <p:pic>
        <p:nvPicPr>
          <p:cNvPr id="56" name="Picture 27" descr="C:\Users\Wendy\Documents\wwn20\Thesis\Chapter7\Figures\Fig8\Scale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4" r="9805" b="84203"/>
          <a:stretch/>
        </p:blipFill>
        <p:spPr bwMode="auto">
          <a:xfrm>
            <a:off x="9132687" y="8651589"/>
            <a:ext cx="2160000" cy="70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 rot="16200000">
            <a:off x="-828396" y="6378784"/>
            <a:ext cx="2217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26555" y="8659812"/>
            <a:ext cx="130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73559" y="-95373"/>
            <a:ext cx="763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60" name="TextBox 59"/>
          <p:cNvSpPr txBox="1"/>
          <p:nvPr/>
        </p:nvSpPr>
        <p:spPr>
          <a:xfrm>
            <a:off x="5817996" y="-112400"/>
            <a:ext cx="763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61" name="TextBox 60"/>
          <p:cNvSpPr txBox="1"/>
          <p:nvPr/>
        </p:nvSpPr>
        <p:spPr>
          <a:xfrm>
            <a:off x="9327925" y="-112400"/>
            <a:ext cx="763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sp>
        <p:nvSpPr>
          <p:cNvPr id="62" name="Freeform 61"/>
          <p:cNvSpPr/>
          <p:nvPr/>
        </p:nvSpPr>
        <p:spPr>
          <a:xfrm>
            <a:off x="1072962" y="5808667"/>
            <a:ext cx="3205991" cy="250851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reeform 62"/>
          <p:cNvSpPr/>
          <p:nvPr/>
        </p:nvSpPr>
        <p:spPr>
          <a:xfrm>
            <a:off x="1077834" y="7143286"/>
            <a:ext cx="1280145" cy="1133355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88235 w 1656600"/>
              <a:gd name="connsiteY6" fmla="*/ 1311691 h 1511589"/>
              <a:gd name="connsiteX7" fmla="*/ 1656600 w 1656600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179233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219184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9769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85286" y="750726"/>
                  <a:pt x="882650" y="831850"/>
                </a:cubicBezTo>
                <a:cubicBezTo>
                  <a:pt x="980014" y="912974"/>
                  <a:pt x="1118253" y="1022724"/>
                  <a:pt x="1219184" y="1102697"/>
                </a:cubicBezTo>
                <a:cubicBezTo>
                  <a:pt x="1320115" y="1182670"/>
                  <a:pt x="1397218" y="1254541"/>
                  <a:pt x="1488235" y="1311691"/>
                </a:cubicBezTo>
                <a:cubicBezTo>
                  <a:pt x="1579251" y="1405288"/>
                  <a:pt x="1741086" y="1494656"/>
                  <a:pt x="1789769" y="15115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reeform 63"/>
          <p:cNvSpPr/>
          <p:nvPr/>
        </p:nvSpPr>
        <p:spPr>
          <a:xfrm>
            <a:off x="4507788" y="5642722"/>
            <a:ext cx="3205991" cy="250851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reeform 64"/>
          <p:cNvSpPr/>
          <p:nvPr/>
        </p:nvSpPr>
        <p:spPr>
          <a:xfrm>
            <a:off x="7936788" y="5772052"/>
            <a:ext cx="3205991" cy="250851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reeform 65"/>
          <p:cNvSpPr/>
          <p:nvPr/>
        </p:nvSpPr>
        <p:spPr>
          <a:xfrm>
            <a:off x="4517313" y="6112919"/>
            <a:ext cx="553288" cy="58250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708149"/>
              <a:gd name="connsiteY0" fmla="*/ 0 h 1377950"/>
              <a:gd name="connsiteX1" fmla="*/ 165100 w 1708149"/>
              <a:gd name="connsiteY1" fmla="*/ 184150 h 1377950"/>
              <a:gd name="connsiteX2" fmla="*/ 387350 w 1708149"/>
              <a:gd name="connsiteY2" fmla="*/ 393700 h 1377950"/>
              <a:gd name="connsiteX3" fmla="*/ 635000 w 1708149"/>
              <a:gd name="connsiteY3" fmla="*/ 615950 h 1377950"/>
              <a:gd name="connsiteX4" fmla="*/ 882650 w 1708149"/>
              <a:gd name="connsiteY4" fmla="*/ 831850 h 1377950"/>
              <a:gd name="connsiteX5" fmla="*/ 1162050 w 1708149"/>
              <a:gd name="connsiteY5" fmla="*/ 1054100 h 1377950"/>
              <a:gd name="connsiteX6" fmla="*/ 1473200 w 1708149"/>
              <a:gd name="connsiteY6" fmla="*/ 1263650 h 1377950"/>
              <a:gd name="connsiteX7" fmla="*/ 1708150 w 1708149"/>
              <a:gd name="connsiteY7" fmla="*/ 1377950 h 1377950"/>
              <a:gd name="connsiteX0" fmla="*/ 0 w 1473201"/>
              <a:gd name="connsiteY0" fmla="*/ 0 h 1263649"/>
              <a:gd name="connsiteX1" fmla="*/ 165100 w 1473201"/>
              <a:gd name="connsiteY1" fmla="*/ 184150 h 1263649"/>
              <a:gd name="connsiteX2" fmla="*/ 387350 w 1473201"/>
              <a:gd name="connsiteY2" fmla="*/ 393700 h 1263649"/>
              <a:gd name="connsiteX3" fmla="*/ 635000 w 1473201"/>
              <a:gd name="connsiteY3" fmla="*/ 615950 h 1263649"/>
              <a:gd name="connsiteX4" fmla="*/ 882650 w 1473201"/>
              <a:gd name="connsiteY4" fmla="*/ 831850 h 1263649"/>
              <a:gd name="connsiteX5" fmla="*/ 1162050 w 1473201"/>
              <a:gd name="connsiteY5" fmla="*/ 1054100 h 1263649"/>
              <a:gd name="connsiteX6" fmla="*/ 1473200 w 1473201"/>
              <a:gd name="connsiteY6" fmla="*/ 1263650 h 126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201" h="126364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reeform 66"/>
          <p:cNvSpPr/>
          <p:nvPr/>
        </p:nvSpPr>
        <p:spPr>
          <a:xfrm>
            <a:off x="7936788" y="6429278"/>
            <a:ext cx="2969337" cy="185128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83098 w 1870197"/>
              <a:gd name="connsiteY1" fmla="*/ 176752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83098 w 1870197"/>
              <a:gd name="connsiteY1" fmla="*/ 176752 h 1437848"/>
              <a:gd name="connsiteX2" fmla="*/ 429344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83098 w 1870197"/>
              <a:gd name="connsiteY1" fmla="*/ 176752 h 1437848"/>
              <a:gd name="connsiteX2" fmla="*/ 429344 w 1870197"/>
              <a:gd name="connsiteY2" fmla="*/ 393700 h 1437848"/>
              <a:gd name="connsiteX3" fmla="*/ 670995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83098 w 1870197"/>
              <a:gd name="connsiteY1" fmla="*/ 176752 h 1437848"/>
              <a:gd name="connsiteX2" fmla="*/ 429344 w 1870197"/>
              <a:gd name="connsiteY2" fmla="*/ 393700 h 1437848"/>
              <a:gd name="connsiteX3" fmla="*/ 670995 w 1870197"/>
              <a:gd name="connsiteY3" fmla="*/ 615950 h 1437848"/>
              <a:gd name="connsiteX4" fmla="*/ 912646 w 1870197"/>
              <a:gd name="connsiteY4" fmla="*/ 824452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83098 w 1870197"/>
              <a:gd name="connsiteY1" fmla="*/ 176752 h 1437848"/>
              <a:gd name="connsiteX2" fmla="*/ 429344 w 1870197"/>
              <a:gd name="connsiteY2" fmla="*/ 393700 h 1437848"/>
              <a:gd name="connsiteX3" fmla="*/ 670995 w 1870197"/>
              <a:gd name="connsiteY3" fmla="*/ 615950 h 1437848"/>
              <a:gd name="connsiteX4" fmla="*/ 912646 w 1870197"/>
              <a:gd name="connsiteY4" fmla="*/ 824452 h 1437848"/>
              <a:gd name="connsiteX5" fmla="*/ 1174049 w 1870197"/>
              <a:gd name="connsiteY5" fmla="*/ 1031906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83098 w 1870197"/>
              <a:gd name="connsiteY1" fmla="*/ 176752 h 1437848"/>
              <a:gd name="connsiteX2" fmla="*/ 429344 w 1870197"/>
              <a:gd name="connsiteY2" fmla="*/ 393700 h 1437848"/>
              <a:gd name="connsiteX3" fmla="*/ 670995 w 1870197"/>
              <a:gd name="connsiteY3" fmla="*/ 615950 h 1437848"/>
              <a:gd name="connsiteX4" fmla="*/ 912646 w 1870197"/>
              <a:gd name="connsiteY4" fmla="*/ 824452 h 1437848"/>
              <a:gd name="connsiteX5" fmla="*/ 1174049 w 1870197"/>
              <a:gd name="connsiteY5" fmla="*/ 1031906 h 1437848"/>
              <a:gd name="connsiteX6" fmla="*/ 1503196 w 1870197"/>
              <a:gd name="connsiteY6" fmla="*/ 1256252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95096 w 1870197"/>
              <a:gd name="connsiteY1" fmla="*/ 161956 h 1437848"/>
              <a:gd name="connsiteX2" fmla="*/ 429344 w 1870197"/>
              <a:gd name="connsiteY2" fmla="*/ 393700 h 1437848"/>
              <a:gd name="connsiteX3" fmla="*/ 670995 w 1870197"/>
              <a:gd name="connsiteY3" fmla="*/ 615950 h 1437848"/>
              <a:gd name="connsiteX4" fmla="*/ 912646 w 1870197"/>
              <a:gd name="connsiteY4" fmla="*/ 824452 h 1437848"/>
              <a:gd name="connsiteX5" fmla="*/ 1174049 w 1870197"/>
              <a:gd name="connsiteY5" fmla="*/ 1031906 h 1437848"/>
              <a:gd name="connsiteX6" fmla="*/ 1503196 w 1870197"/>
              <a:gd name="connsiteY6" fmla="*/ 1256252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95096 w 1870197"/>
              <a:gd name="connsiteY1" fmla="*/ 161956 h 1437848"/>
              <a:gd name="connsiteX2" fmla="*/ 447341 w 1870197"/>
              <a:gd name="connsiteY2" fmla="*/ 393700 h 1437848"/>
              <a:gd name="connsiteX3" fmla="*/ 670995 w 1870197"/>
              <a:gd name="connsiteY3" fmla="*/ 615950 h 1437848"/>
              <a:gd name="connsiteX4" fmla="*/ 912646 w 1870197"/>
              <a:gd name="connsiteY4" fmla="*/ 824452 h 1437848"/>
              <a:gd name="connsiteX5" fmla="*/ 1174049 w 1870197"/>
              <a:gd name="connsiteY5" fmla="*/ 1031906 h 1437848"/>
              <a:gd name="connsiteX6" fmla="*/ 1503196 w 1870197"/>
              <a:gd name="connsiteY6" fmla="*/ 1256252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95096 w 1870197"/>
              <a:gd name="connsiteY1" fmla="*/ 161956 h 1437848"/>
              <a:gd name="connsiteX2" fmla="*/ 447341 w 1870197"/>
              <a:gd name="connsiteY2" fmla="*/ 393700 h 1437848"/>
              <a:gd name="connsiteX3" fmla="*/ 688993 w 1870197"/>
              <a:gd name="connsiteY3" fmla="*/ 615950 h 1437848"/>
              <a:gd name="connsiteX4" fmla="*/ 912646 w 1870197"/>
              <a:gd name="connsiteY4" fmla="*/ 824452 h 1437848"/>
              <a:gd name="connsiteX5" fmla="*/ 1174049 w 1870197"/>
              <a:gd name="connsiteY5" fmla="*/ 1031906 h 1437848"/>
              <a:gd name="connsiteX6" fmla="*/ 1503196 w 1870197"/>
              <a:gd name="connsiteY6" fmla="*/ 1256252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95096 w 1870197"/>
              <a:gd name="connsiteY1" fmla="*/ 176752 h 1437848"/>
              <a:gd name="connsiteX2" fmla="*/ 447341 w 1870197"/>
              <a:gd name="connsiteY2" fmla="*/ 393700 h 1437848"/>
              <a:gd name="connsiteX3" fmla="*/ 688993 w 1870197"/>
              <a:gd name="connsiteY3" fmla="*/ 615950 h 1437848"/>
              <a:gd name="connsiteX4" fmla="*/ 912646 w 1870197"/>
              <a:gd name="connsiteY4" fmla="*/ 824452 h 1437848"/>
              <a:gd name="connsiteX5" fmla="*/ 1174049 w 1870197"/>
              <a:gd name="connsiteY5" fmla="*/ 1031906 h 1437848"/>
              <a:gd name="connsiteX6" fmla="*/ 1503196 w 1870197"/>
              <a:gd name="connsiteY6" fmla="*/ 1256252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20539" y="111135"/>
                  <a:pt x="195096" y="176752"/>
                </a:cubicBezTo>
                <a:cubicBezTo>
                  <a:pt x="269653" y="242369"/>
                  <a:pt x="364791" y="319617"/>
                  <a:pt x="447341" y="393700"/>
                </a:cubicBezTo>
                <a:lnTo>
                  <a:pt x="688993" y="615950"/>
                </a:lnTo>
                <a:cubicBezTo>
                  <a:pt x="771543" y="688975"/>
                  <a:pt x="831803" y="755126"/>
                  <a:pt x="912646" y="824452"/>
                </a:cubicBezTo>
                <a:cubicBezTo>
                  <a:pt x="993489" y="893778"/>
                  <a:pt x="1075624" y="959939"/>
                  <a:pt x="1174049" y="1031906"/>
                </a:cubicBezTo>
                <a:cubicBezTo>
                  <a:pt x="1272474" y="1103873"/>
                  <a:pt x="1414179" y="1198578"/>
                  <a:pt x="1503196" y="1256252"/>
                </a:cubicBezTo>
                <a:cubicBezTo>
                  <a:pt x="1592213" y="1313926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470719" y="10008920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00231" y="10407085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817996" y="9496300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61244" y="9793295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9316064" y="10097980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680576" y="10626770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99156" y="5058888"/>
            <a:ext cx="0" cy="321775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52724" y="5074670"/>
            <a:ext cx="0" cy="321775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482713" y="5058888"/>
            <a:ext cx="0" cy="321775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15</cp:revision>
  <dcterms:created xsi:type="dcterms:W3CDTF">2014-06-02T14:46:52Z</dcterms:created>
  <dcterms:modified xsi:type="dcterms:W3CDTF">2014-09-10T21:50:01Z</dcterms:modified>
</cp:coreProperties>
</file>