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801350" cy="13141325"/>
  <p:notesSz cx="6858000" cy="9144000"/>
  <p:defaultTextStyle>
    <a:defPPr>
      <a:defRPr lang="en-US"/>
    </a:defPPr>
    <a:lvl1pPr marL="0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5564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1129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6693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2258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7822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CC0099"/>
    <a:srgbClr val="7BB7ED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3" autoAdjust="0"/>
  </p:normalViewPr>
  <p:slideViewPr>
    <p:cSldViewPr>
      <p:cViewPr>
        <p:scale>
          <a:sx n="30" d="100"/>
          <a:sy n="30" d="100"/>
        </p:scale>
        <p:origin x="-2190" y="-420"/>
      </p:cViewPr>
      <p:guideLst>
        <p:guide orient="horz" pos="414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0" units="cm"/>
          <inkml:channel name="Y" type="integer" max="1628" units="cm"/>
        </inkml:traceFormat>
        <inkml:channelProperties>
          <inkml:channelProperty channel="X" name="resolution" value="100.0379" units="1/cm"/>
          <inkml:channelProperty channel="Y" name="resolution" value="100.06146" units="1/cm"/>
        </inkml:channelProperties>
      </inkml:inkSource>
      <inkml:timestamp xml:id="ts0" timeString="2014-09-10T21:56:00.84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0 0,'0'0,"0"0,0 0,0 0,0 0,0 0,0 0,0 0,0 0,0 0,0 0,0 0,0 0,0 0,0 0,0 0,0 0,0 0,13 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0" units="cm"/>
          <inkml:channel name="Y" type="integer" max="1628" units="cm"/>
        </inkml:traceFormat>
        <inkml:channelProperties>
          <inkml:channelProperty channel="X" name="resolution" value="100.0379" units="1/cm"/>
          <inkml:channelProperty channel="Y" name="resolution" value="100.06146" units="1/cm"/>
        </inkml:channelProperties>
      </inkml:inkSource>
      <inkml:timestamp xml:id="ts0" timeString="2014-09-10T21:56:00.84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0 65,'0'0,"13"-13,-13 13,0 0,0-13,0-13,0 26,0 0,0 0,0 0,0-13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0" units="cm"/>
          <inkml:channel name="Y" type="integer" max="1628" units="cm"/>
        </inkml:traceFormat>
        <inkml:channelProperties>
          <inkml:channelProperty channel="X" name="resolution" value="100.0379" units="1/cm"/>
          <inkml:channelProperty channel="Y" name="resolution" value="100.06146" units="1/cm"/>
        </inkml:channelProperties>
      </inkml:inkSource>
      <inkml:timestamp xml:id="ts0" timeString="2014-09-10T21:56:00.84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0 0,'0'0,"0"0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0" units="cm"/>
          <inkml:channel name="Y" type="integer" max="1628" units="cm"/>
        </inkml:traceFormat>
        <inkml:channelProperties>
          <inkml:channelProperty channel="X" name="resolution" value="100.0379" units="1/cm"/>
          <inkml:channelProperty channel="Y" name="resolution" value="100.06146" units="1/cm"/>
        </inkml:channelProperties>
      </inkml:inkSource>
      <inkml:timestamp xml:id="ts0" timeString="2014-09-10T21:56:00.850"/>
    </inkml:context>
    <inkml:brush xml:id="br0">
      <inkml:brushProperty name="width" value="0.04667" units="cm"/>
      <inkml:brushProperty name="height" value="0.04667" units="cm"/>
      <inkml:brushProperty name="color" value="#FFFFFF"/>
      <inkml:brushProperty name="fitToCurve" value="1"/>
    </inkml:brush>
  </inkml:definitions>
  <inkml:trace contextRef="#ctx0" brushRef="#br0">0 247,'13'0,"-13"0,0 0,0 0,0 0,0-13,0 13,0 0,0 0,0 0,0 0,0-26,0 26,0 0,0 0,0 0,0 0,0 0,0 0,0 0,0 0,0 0,0 0,13 0,-13 0,0 0,0 0,0 0,0 0,0 0,0 0,0 0,0-13,0 13,0 0,0-26,0 13,0 0,0 13,0-13,0 13,0 0,0 0,0 0,0-26,0 0,0-13,0 26,0 0,0 0,0 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49.23077" units="1/cm"/>
          <inkml:channelProperty channel="Y" name="resolution" value="50" units="1/cm"/>
        </inkml:channelProperties>
      </inkml:inkSource>
      <inkml:timestamp xml:id="ts0" timeString="2014-09-10T21:56:00.851"/>
    </inkml:context>
    <inkml:brush xml:id="br0">
      <inkml:brushProperty name="width" value="0.04667" units="cm"/>
      <inkml:brushProperty name="height" value="0.04667" units="cm"/>
      <inkml:brushProperty name="color" value="#FFFFFF"/>
      <inkml:brushProperty name="fitToCurv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83704-6C3E-455C-B597-2629F078FCFE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9300" y="685800"/>
            <a:ext cx="2819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B644F-649F-4639-9984-558FCD922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18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19300" y="685800"/>
            <a:ext cx="2819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B644F-649F-4639-9984-558FCD92217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52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12" y="4082334"/>
            <a:ext cx="9181149" cy="28168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14" y="7446756"/>
            <a:ext cx="7560945" cy="33583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1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2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8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4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0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90" y="526267"/>
            <a:ext cx="2430303" cy="112127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9" y="526267"/>
            <a:ext cx="7110888" cy="112127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88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5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42" y="8444522"/>
            <a:ext cx="9181149" cy="2610012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42" y="5569861"/>
            <a:ext cx="9181149" cy="2874666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55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1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66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22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78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33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895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445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6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6" y="3066314"/>
            <a:ext cx="4770597" cy="867266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5" y="3066314"/>
            <a:ext cx="4770597" cy="867266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83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2941595"/>
            <a:ext cx="4772472" cy="1225914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2" y="4167506"/>
            <a:ext cx="4772472" cy="757147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49" y="2941595"/>
            <a:ext cx="4774347" cy="1225914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49" y="4167506"/>
            <a:ext cx="4774347" cy="757147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8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97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84" y="523227"/>
            <a:ext cx="3553569" cy="2226727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31" y="523227"/>
            <a:ext cx="6038256" cy="1121575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84" y="2749943"/>
            <a:ext cx="3553569" cy="8989032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43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9198932"/>
            <a:ext cx="6480810" cy="1085984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1174207"/>
            <a:ext cx="6480810" cy="7884795"/>
          </a:xfrm>
        </p:spPr>
        <p:txBody>
          <a:bodyPr/>
          <a:lstStyle>
            <a:lvl1pPr marL="0" indent="0">
              <a:buNone/>
              <a:defRPr sz="2500"/>
            </a:lvl1pPr>
            <a:lvl2pPr marL="355564" indent="0">
              <a:buNone/>
              <a:defRPr sz="2200"/>
            </a:lvl2pPr>
            <a:lvl3pPr marL="711129" indent="0">
              <a:buNone/>
              <a:defRPr sz="1900"/>
            </a:lvl3pPr>
            <a:lvl4pPr marL="1066693" indent="0">
              <a:buNone/>
              <a:defRPr sz="1600"/>
            </a:lvl4pPr>
            <a:lvl5pPr marL="1422258" indent="0">
              <a:buNone/>
              <a:defRPr sz="1600"/>
            </a:lvl5pPr>
            <a:lvl6pPr marL="1777822" indent="0">
              <a:buNone/>
              <a:defRPr sz="1600"/>
            </a:lvl6pPr>
            <a:lvl7pPr marL="2133387" indent="0">
              <a:buNone/>
              <a:defRPr sz="1600"/>
            </a:lvl7pPr>
            <a:lvl8pPr marL="2488951" indent="0">
              <a:buNone/>
              <a:defRPr sz="1600"/>
            </a:lvl8pPr>
            <a:lvl9pPr marL="2844516" indent="0">
              <a:buNone/>
              <a:defRPr sz="1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10284914"/>
            <a:ext cx="6480810" cy="1542281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9" y="526268"/>
            <a:ext cx="9721215" cy="2190222"/>
          </a:xfrm>
          <a:prstGeom prst="rect">
            <a:avLst/>
          </a:prstGeom>
        </p:spPr>
        <p:txBody>
          <a:bodyPr vert="horz" lIns="71113" tIns="35556" rIns="71113" bIns="355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9" y="3066314"/>
            <a:ext cx="9721215" cy="8672668"/>
          </a:xfrm>
          <a:prstGeom prst="rect">
            <a:avLst/>
          </a:prstGeom>
        </p:spPr>
        <p:txBody>
          <a:bodyPr vert="horz" lIns="71113" tIns="35556" rIns="71113" bIns="355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81" y="12180066"/>
            <a:ext cx="2520315" cy="699655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72" y="12180066"/>
            <a:ext cx="3420429" cy="699655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81" y="12180066"/>
            <a:ext cx="2520315" cy="699655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56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1129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673" indent="-266673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7792" indent="-222228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8911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476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040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04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1169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33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22298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customXml" Target="../ink/ink1.xml"/><Relationship Id="rId26" Type="http://schemas.openxmlformats.org/officeDocument/2006/relationships/customXml" Target="../ink/ink5.xml"/><Relationship Id="rId3" Type="http://schemas.openxmlformats.org/officeDocument/2006/relationships/image" Target="../media/image1.png"/><Relationship Id="rId21" Type="http://schemas.openxmlformats.org/officeDocument/2006/relationships/image" Target="../media/image17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19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customXml" Target="../ink/ink4.xml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8.emf"/><Relationship Id="rId10" Type="http://schemas.openxmlformats.org/officeDocument/2006/relationships/image" Target="../media/image8.png"/><Relationship Id="rId19" Type="http://schemas.openxmlformats.org/officeDocument/2006/relationships/image" Target="../media/image16.emf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customXml" Target="../ink/ink3.xml"/><Relationship Id="rId27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Picture 3" descr="C:\Users\Wendy\Documents\wwn20\Thesis\Chapter7\Figures\Fig11\AF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5" t="21333" r="33712" b="8666"/>
          <a:stretch/>
        </p:blipFill>
        <p:spPr bwMode="auto">
          <a:xfrm>
            <a:off x="945747" y="106212"/>
            <a:ext cx="3302799" cy="141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5" name="Picture 14" descr="C:\Users\Wendy\Documents\wwn20\Thesis\Chapter7\Figures\Fig11\Spec_T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22" y="4199085"/>
            <a:ext cx="4680000" cy="317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6" name="Picture 13" descr="C:\Users\Wendy\Documents\wwn20\Thesis\Chapter7\Figures\Fig11\Spec_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053" y="9919172"/>
            <a:ext cx="4680000" cy="317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7" name="Picture 12" descr="C:\Users\Wendy\Documents\wwn20\Thesis\Chapter7\Figures\Fig11\Scal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4" r="6364" b="83303"/>
          <a:stretch/>
        </p:blipFill>
        <p:spPr bwMode="auto">
          <a:xfrm>
            <a:off x="7922834" y="12003330"/>
            <a:ext cx="2880000" cy="102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8" name="Picture 11" descr="C:\Users\Wendy\Documents\wwn20\Thesis\Chapter7\Figures\Fig11\PS_Ag_90_T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4" t="16312" r="17580" b="4559"/>
          <a:stretch/>
        </p:blipFill>
        <p:spPr bwMode="auto">
          <a:xfrm>
            <a:off x="8434233" y="7617003"/>
            <a:ext cx="2233547" cy="220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9" name="Picture 10" descr="C:\Users\Wendy\Documents\wwn20\Thesis\Chapter7\Figures\Fig11\PS_Ag_60_T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" t="16470" r="17232" b="4059"/>
          <a:stretch/>
        </p:blipFill>
        <p:spPr bwMode="auto">
          <a:xfrm>
            <a:off x="6432511" y="7626526"/>
            <a:ext cx="2244496" cy="221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0" name="Picture 9" descr="C:\Users\Wendy\Documents\wwn20\Thesis\Chapter7\Figures\Fig11\PS_Ag_40_TE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2" t="16811" r="17414" b="4629"/>
          <a:stretch/>
        </p:blipFill>
        <p:spPr bwMode="auto">
          <a:xfrm>
            <a:off x="4398638" y="7636052"/>
            <a:ext cx="2267121" cy="219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" name="Picture 8" descr="C:\Users\Wendy\Documents\wwn20\Thesis\Chapter7\Figures\Fig11\PS_Ag_20_TE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" t="16810" r="17635" b="4059"/>
          <a:stretch/>
        </p:blipFill>
        <p:spPr bwMode="auto">
          <a:xfrm>
            <a:off x="2434349" y="7645577"/>
            <a:ext cx="2238802" cy="22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2" name="Picture 7" descr="C:\Users\Wendy\Documents\wwn20\Thesis\Chapter7\Figures\Fig11\PS_Ag_0_TE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3" t="16810" r="17651" b="4059"/>
          <a:stretch/>
        </p:blipFill>
        <p:spPr bwMode="auto">
          <a:xfrm>
            <a:off x="416501" y="7645577"/>
            <a:ext cx="2266606" cy="22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3" name="Picture 2" descr="C:\Users\Wendy\Documents\wwn20\Thesis\Chapter7\Figures\Fig11\PS_Ag_90_TM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5" r="17580" b="4334"/>
          <a:stretch/>
        </p:blipFill>
        <p:spPr bwMode="auto">
          <a:xfrm>
            <a:off x="8277215" y="1953868"/>
            <a:ext cx="2390566" cy="21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4" name="Picture 3" descr="C:\Users\Wendy\Documents\wwn20\Thesis\Chapter7\Figures\Fig11\PS_Ag_60_TM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 t="17226" r="18096" b="4336"/>
          <a:stretch/>
        </p:blipFill>
        <p:spPr bwMode="auto">
          <a:xfrm>
            <a:off x="6424560" y="1941994"/>
            <a:ext cx="2244496" cy="21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5" name="Picture 6" descr="C:\Users\Wendy\Documents\wwn20\Thesis\Chapter7\Figures\Fig11\PS_Ag_40_TM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" t="17348" r="17531" b="4216"/>
          <a:stretch/>
        </p:blipFill>
        <p:spPr bwMode="auto">
          <a:xfrm>
            <a:off x="4417689" y="1941993"/>
            <a:ext cx="2267120" cy="218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6" name="Picture 5" descr="C:\Users\Wendy\Documents\wwn20\Thesis\Chapter7\Figures\Fig11\PS_Ag_20_TM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" t="17191" r="17361" b="4371"/>
          <a:stretch/>
        </p:blipFill>
        <p:spPr bwMode="auto">
          <a:xfrm>
            <a:off x="2443874" y="1941994"/>
            <a:ext cx="2246751" cy="21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7" name="Picture 4" descr="C:\Users\Wendy\Documents\wwn20\Thesis\Chapter7\Figures\Fig11\PS_Ag_0_TM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" t="17098" r="17370" b="4465"/>
          <a:stretch/>
        </p:blipFill>
        <p:spPr bwMode="auto">
          <a:xfrm>
            <a:off x="435551" y="1941994"/>
            <a:ext cx="2266605" cy="218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8" name="TextBox 487"/>
          <p:cNvSpPr txBox="1"/>
          <p:nvPr/>
        </p:nvSpPr>
        <p:spPr>
          <a:xfrm rot="16200000">
            <a:off x="-853531" y="2579822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9" name="TextBox 488"/>
          <p:cNvSpPr txBox="1"/>
          <p:nvPr/>
        </p:nvSpPr>
        <p:spPr>
          <a:xfrm>
            <a:off x="5164734" y="4034594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0" name="TextBox 489"/>
          <p:cNvSpPr txBox="1"/>
          <p:nvPr/>
        </p:nvSpPr>
        <p:spPr>
          <a:xfrm>
            <a:off x="718660" y="1541884"/>
            <a:ext cx="27288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/>
              <a:t>TM polarisation</a:t>
            </a:r>
            <a:endParaRPr lang="en-GB" sz="2500" b="1" dirty="0"/>
          </a:p>
        </p:txBody>
      </p:sp>
      <p:sp>
        <p:nvSpPr>
          <p:cNvPr id="491" name="TextBox 490"/>
          <p:cNvSpPr txBox="1"/>
          <p:nvPr/>
        </p:nvSpPr>
        <p:spPr>
          <a:xfrm>
            <a:off x="718660" y="7286183"/>
            <a:ext cx="27288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/>
              <a:t>TE polarisation</a:t>
            </a:r>
            <a:endParaRPr lang="en-GB" sz="2500" b="1" dirty="0"/>
          </a:p>
        </p:txBody>
      </p:sp>
      <p:sp>
        <p:nvSpPr>
          <p:cNvPr id="492" name="TextBox 491"/>
          <p:cNvSpPr txBox="1"/>
          <p:nvPr/>
        </p:nvSpPr>
        <p:spPr>
          <a:xfrm rot="16200000">
            <a:off x="-859566" y="8334794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3" name="TextBox 492"/>
          <p:cNvSpPr txBox="1"/>
          <p:nvPr/>
        </p:nvSpPr>
        <p:spPr>
          <a:xfrm>
            <a:off x="5158699" y="9789566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4" name="TextBox 493"/>
          <p:cNvSpPr txBox="1"/>
          <p:nvPr/>
        </p:nvSpPr>
        <p:spPr>
          <a:xfrm>
            <a:off x="2742385" y="3496083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495" name="TextBox 494"/>
          <p:cNvSpPr txBox="1"/>
          <p:nvPr/>
        </p:nvSpPr>
        <p:spPr>
          <a:xfrm>
            <a:off x="4728806" y="3496083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496" name="TextBox 495"/>
          <p:cNvSpPr txBox="1"/>
          <p:nvPr/>
        </p:nvSpPr>
        <p:spPr>
          <a:xfrm>
            <a:off x="6729016" y="3496083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497" name="TextBox 496"/>
          <p:cNvSpPr txBox="1"/>
          <p:nvPr/>
        </p:nvSpPr>
        <p:spPr>
          <a:xfrm>
            <a:off x="8762726" y="3496083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498" name="TextBox 497"/>
          <p:cNvSpPr txBox="1"/>
          <p:nvPr/>
        </p:nvSpPr>
        <p:spPr>
          <a:xfrm>
            <a:off x="2758151" y="9250086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499" name="TextBox 498"/>
          <p:cNvSpPr txBox="1"/>
          <p:nvPr/>
        </p:nvSpPr>
        <p:spPr>
          <a:xfrm>
            <a:off x="4744572" y="9250086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500" name="TextBox 499"/>
          <p:cNvSpPr txBox="1"/>
          <p:nvPr/>
        </p:nvSpPr>
        <p:spPr>
          <a:xfrm>
            <a:off x="6744782" y="9250086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501" name="TextBox 500"/>
          <p:cNvSpPr txBox="1"/>
          <p:nvPr/>
        </p:nvSpPr>
        <p:spPr>
          <a:xfrm>
            <a:off x="8778492" y="9250086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502" name="Freeform 501"/>
          <p:cNvSpPr/>
          <p:nvPr/>
        </p:nvSpPr>
        <p:spPr>
          <a:xfrm>
            <a:off x="834327" y="4087630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3" name="Freeform 502"/>
          <p:cNvSpPr/>
          <p:nvPr/>
        </p:nvSpPr>
        <p:spPr>
          <a:xfrm>
            <a:off x="834327" y="9837383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4" name="Straight Connector 503"/>
          <p:cNvCxnSpPr/>
          <p:nvPr/>
        </p:nvCxnSpPr>
        <p:spPr>
          <a:xfrm>
            <a:off x="1381019" y="2039705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TextBox 504"/>
          <p:cNvSpPr txBox="1"/>
          <p:nvPr/>
        </p:nvSpPr>
        <p:spPr>
          <a:xfrm>
            <a:off x="720155" y="3496083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506" name="Straight Connector 505"/>
          <p:cNvCxnSpPr/>
          <p:nvPr/>
        </p:nvCxnSpPr>
        <p:spPr>
          <a:xfrm>
            <a:off x="1367965" y="7758276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TextBox 506"/>
          <p:cNvSpPr txBox="1"/>
          <p:nvPr/>
        </p:nvSpPr>
        <p:spPr>
          <a:xfrm>
            <a:off x="721291" y="9250086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508" name="Straight Connector 507"/>
          <p:cNvCxnSpPr/>
          <p:nvPr/>
        </p:nvCxnSpPr>
        <p:spPr>
          <a:xfrm>
            <a:off x="3084067" y="1423103"/>
            <a:ext cx="1116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TextBox 508"/>
          <p:cNvSpPr txBox="1"/>
          <p:nvPr/>
        </p:nvSpPr>
        <p:spPr>
          <a:xfrm>
            <a:off x="3282589" y="1025953"/>
            <a:ext cx="773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chemeClr val="bg1"/>
                </a:solidFill>
              </a:rPr>
              <a:t>1µm</a:t>
            </a:r>
            <a:endParaRPr lang="en-GB" sz="2200" b="1" dirty="0">
              <a:solidFill>
                <a:schemeClr val="bg1"/>
              </a:solidFill>
            </a:endParaRPr>
          </a:p>
        </p:txBody>
      </p:sp>
      <p:pic>
        <p:nvPicPr>
          <p:cNvPr id="510" name="Picture 509" descr="C:\Users\Wendy\Documents\wwn20\Thesis\Chapter7\Figures\Fig11\AFM_scale.pn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8" r="70712" b="29040"/>
          <a:stretch/>
        </p:blipFill>
        <p:spPr bwMode="auto">
          <a:xfrm>
            <a:off x="4278836" y="52738"/>
            <a:ext cx="969572" cy="149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1" name="Group 510"/>
          <p:cNvGrpSpPr/>
          <p:nvPr/>
        </p:nvGrpSpPr>
        <p:grpSpPr>
          <a:xfrm>
            <a:off x="6002753" y="-31664"/>
            <a:ext cx="3862418" cy="1248322"/>
            <a:chOff x="6002753" y="587969"/>
            <a:chExt cx="3862418" cy="1248322"/>
          </a:xfrm>
        </p:grpSpPr>
        <p:sp>
          <p:nvSpPr>
            <p:cNvPr id="512" name="Flowchart: Manual Operation 3"/>
            <p:cNvSpPr/>
            <p:nvPr/>
          </p:nvSpPr>
          <p:spPr>
            <a:xfrm flipV="1">
              <a:off x="7183155" y="912057"/>
              <a:ext cx="375428" cy="10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3" name="Flowchart: Manual Operation 3"/>
            <p:cNvSpPr/>
            <p:nvPr/>
          </p:nvSpPr>
          <p:spPr>
            <a:xfrm flipV="1">
              <a:off x="7683887" y="915388"/>
              <a:ext cx="375428" cy="10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4" name="Flowchart: Manual Operation 3"/>
            <p:cNvSpPr/>
            <p:nvPr/>
          </p:nvSpPr>
          <p:spPr>
            <a:xfrm flipV="1">
              <a:off x="8184739" y="912057"/>
              <a:ext cx="375428" cy="10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5" name="Flowchart: Manual Operation 3"/>
            <p:cNvSpPr/>
            <p:nvPr/>
          </p:nvSpPr>
          <p:spPr>
            <a:xfrm flipV="1">
              <a:off x="8688106" y="915388"/>
              <a:ext cx="375428" cy="10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6" name="Flowchart: Manual Operation 3"/>
            <p:cNvSpPr/>
            <p:nvPr/>
          </p:nvSpPr>
          <p:spPr>
            <a:xfrm flipV="1">
              <a:off x="6675249" y="912328"/>
              <a:ext cx="375428" cy="10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7" name="Flowchart: Manual Operation 3"/>
            <p:cNvSpPr/>
            <p:nvPr/>
          </p:nvSpPr>
          <p:spPr>
            <a:xfrm flipV="1">
              <a:off x="6166687" y="912328"/>
              <a:ext cx="375428" cy="10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6137992" y="1023388"/>
              <a:ext cx="2966423" cy="46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grpSp>
          <p:nvGrpSpPr>
            <p:cNvPr id="519" name="Group 518"/>
            <p:cNvGrpSpPr/>
            <p:nvPr/>
          </p:nvGrpSpPr>
          <p:grpSpPr>
            <a:xfrm>
              <a:off x="6002753" y="960435"/>
              <a:ext cx="3862418" cy="869126"/>
              <a:chOff x="2123282" y="5216180"/>
              <a:chExt cx="3862418" cy="869126"/>
            </a:xfrm>
          </p:grpSpPr>
          <p:grpSp>
            <p:nvGrpSpPr>
              <p:cNvPr id="524" name="Group 523"/>
              <p:cNvGrpSpPr/>
              <p:nvPr/>
            </p:nvGrpSpPr>
            <p:grpSpPr>
              <a:xfrm>
                <a:off x="2258245" y="5228780"/>
                <a:ext cx="2966424" cy="856526"/>
                <a:chOff x="2258245" y="5407197"/>
                <a:chExt cx="2966424" cy="856526"/>
              </a:xfrm>
            </p:grpSpPr>
            <p:sp>
              <p:nvSpPr>
                <p:cNvPr id="529" name="Rectangle 528"/>
                <p:cNvSpPr/>
                <p:nvPr/>
              </p:nvSpPr>
              <p:spPr>
                <a:xfrm>
                  <a:off x="2258246" y="5911486"/>
                  <a:ext cx="2966423" cy="35223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/>
                </a:p>
              </p:txBody>
            </p:sp>
            <p:sp>
              <p:nvSpPr>
                <p:cNvPr id="530" name="Flowchart: Manual Operation 3"/>
                <p:cNvSpPr/>
                <p:nvPr/>
              </p:nvSpPr>
              <p:spPr>
                <a:xfrm flipV="1">
                  <a:off x="2258245" y="5407197"/>
                  <a:ext cx="424436" cy="50405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1731"/>
                    <a:gd name="connsiteY0" fmla="*/ 0 h 10000"/>
                    <a:gd name="connsiteX1" fmla="*/ 11731 w 11731"/>
                    <a:gd name="connsiteY1" fmla="*/ 0 h 10000"/>
                    <a:gd name="connsiteX2" fmla="*/ 8000 w 11731"/>
                    <a:gd name="connsiteY2" fmla="*/ 10000 h 10000"/>
                    <a:gd name="connsiteX3" fmla="*/ 2000 w 11731"/>
                    <a:gd name="connsiteY3" fmla="*/ 10000 h 10000"/>
                    <a:gd name="connsiteX4" fmla="*/ 0 w 11731"/>
                    <a:gd name="connsiteY4" fmla="*/ 0 h 10000"/>
                    <a:gd name="connsiteX0" fmla="*/ 0 w 13462"/>
                    <a:gd name="connsiteY0" fmla="*/ 0 h 10000"/>
                    <a:gd name="connsiteX1" fmla="*/ 13462 w 13462"/>
                    <a:gd name="connsiteY1" fmla="*/ 0 h 10000"/>
                    <a:gd name="connsiteX2" fmla="*/ 9731 w 13462"/>
                    <a:gd name="connsiteY2" fmla="*/ 10000 h 10000"/>
                    <a:gd name="connsiteX3" fmla="*/ 3731 w 13462"/>
                    <a:gd name="connsiteY3" fmla="*/ 10000 h 10000"/>
                    <a:gd name="connsiteX4" fmla="*/ 0 w 13462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2" h="10000">
                      <a:moveTo>
                        <a:pt x="0" y="0"/>
                      </a:moveTo>
                      <a:lnTo>
                        <a:pt x="13462" y="0"/>
                      </a:lnTo>
                      <a:lnTo>
                        <a:pt x="9731" y="10000"/>
                      </a:lnTo>
                      <a:lnTo>
                        <a:pt x="3731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1" name="Flowchart: Manual Operation 3"/>
                <p:cNvSpPr/>
                <p:nvPr/>
              </p:nvSpPr>
              <p:spPr>
                <a:xfrm flipV="1">
                  <a:off x="2771274" y="5407197"/>
                  <a:ext cx="424436" cy="50405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1731"/>
                    <a:gd name="connsiteY0" fmla="*/ 0 h 10000"/>
                    <a:gd name="connsiteX1" fmla="*/ 11731 w 11731"/>
                    <a:gd name="connsiteY1" fmla="*/ 0 h 10000"/>
                    <a:gd name="connsiteX2" fmla="*/ 8000 w 11731"/>
                    <a:gd name="connsiteY2" fmla="*/ 10000 h 10000"/>
                    <a:gd name="connsiteX3" fmla="*/ 2000 w 11731"/>
                    <a:gd name="connsiteY3" fmla="*/ 10000 h 10000"/>
                    <a:gd name="connsiteX4" fmla="*/ 0 w 11731"/>
                    <a:gd name="connsiteY4" fmla="*/ 0 h 10000"/>
                    <a:gd name="connsiteX0" fmla="*/ 0 w 13462"/>
                    <a:gd name="connsiteY0" fmla="*/ 0 h 10000"/>
                    <a:gd name="connsiteX1" fmla="*/ 13462 w 13462"/>
                    <a:gd name="connsiteY1" fmla="*/ 0 h 10000"/>
                    <a:gd name="connsiteX2" fmla="*/ 9731 w 13462"/>
                    <a:gd name="connsiteY2" fmla="*/ 10000 h 10000"/>
                    <a:gd name="connsiteX3" fmla="*/ 3731 w 13462"/>
                    <a:gd name="connsiteY3" fmla="*/ 10000 h 10000"/>
                    <a:gd name="connsiteX4" fmla="*/ 0 w 13462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2" h="10000">
                      <a:moveTo>
                        <a:pt x="0" y="0"/>
                      </a:moveTo>
                      <a:lnTo>
                        <a:pt x="13462" y="0"/>
                      </a:lnTo>
                      <a:lnTo>
                        <a:pt x="9731" y="10000"/>
                      </a:lnTo>
                      <a:lnTo>
                        <a:pt x="3731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2" name="Flowchart: Manual Operation 3"/>
                <p:cNvSpPr/>
                <p:nvPr/>
              </p:nvSpPr>
              <p:spPr>
                <a:xfrm flipV="1">
                  <a:off x="3279180" y="5407197"/>
                  <a:ext cx="424436" cy="50405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1731"/>
                    <a:gd name="connsiteY0" fmla="*/ 0 h 10000"/>
                    <a:gd name="connsiteX1" fmla="*/ 11731 w 11731"/>
                    <a:gd name="connsiteY1" fmla="*/ 0 h 10000"/>
                    <a:gd name="connsiteX2" fmla="*/ 8000 w 11731"/>
                    <a:gd name="connsiteY2" fmla="*/ 10000 h 10000"/>
                    <a:gd name="connsiteX3" fmla="*/ 2000 w 11731"/>
                    <a:gd name="connsiteY3" fmla="*/ 10000 h 10000"/>
                    <a:gd name="connsiteX4" fmla="*/ 0 w 11731"/>
                    <a:gd name="connsiteY4" fmla="*/ 0 h 10000"/>
                    <a:gd name="connsiteX0" fmla="*/ 0 w 13462"/>
                    <a:gd name="connsiteY0" fmla="*/ 0 h 10000"/>
                    <a:gd name="connsiteX1" fmla="*/ 13462 w 13462"/>
                    <a:gd name="connsiteY1" fmla="*/ 0 h 10000"/>
                    <a:gd name="connsiteX2" fmla="*/ 9731 w 13462"/>
                    <a:gd name="connsiteY2" fmla="*/ 10000 h 10000"/>
                    <a:gd name="connsiteX3" fmla="*/ 3731 w 13462"/>
                    <a:gd name="connsiteY3" fmla="*/ 10000 h 10000"/>
                    <a:gd name="connsiteX4" fmla="*/ 0 w 13462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2" h="10000">
                      <a:moveTo>
                        <a:pt x="0" y="0"/>
                      </a:moveTo>
                      <a:lnTo>
                        <a:pt x="13462" y="0"/>
                      </a:lnTo>
                      <a:lnTo>
                        <a:pt x="9731" y="10000"/>
                      </a:lnTo>
                      <a:lnTo>
                        <a:pt x="3731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3" name="Flowchart: Manual Operation 3"/>
                <p:cNvSpPr/>
                <p:nvPr/>
              </p:nvSpPr>
              <p:spPr>
                <a:xfrm flipV="1">
                  <a:off x="3779912" y="5407430"/>
                  <a:ext cx="424436" cy="50405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1731"/>
                    <a:gd name="connsiteY0" fmla="*/ 0 h 10000"/>
                    <a:gd name="connsiteX1" fmla="*/ 11731 w 11731"/>
                    <a:gd name="connsiteY1" fmla="*/ 0 h 10000"/>
                    <a:gd name="connsiteX2" fmla="*/ 8000 w 11731"/>
                    <a:gd name="connsiteY2" fmla="*/ 10000 h 10000"/>
                    <a:gd name="connsiteX3" fmla="*/ 2000 w 11731"/>
                    <a:gd name="connsiteY3" fmla="*/ 10000 h 10000"/>
                    <a:gd name="connsiteX4" fmla="*/ 0 w 11731"/>
                    <a:gd name="connsiteY4" fmla="*/ 0 h 10000"/>
                    <a:gd name="connsiteX0" fmla="*/ 0 w 13462"/>
                    <a:gd name="connsiteY0" fmla="*/ 0 h 10000"/>
                    <a:gd name="connsiteX1" fmla="*/ 13462 w 13462"/>
                    <a:gd name="connsiteY1" fmla="*/ 0 h 10000"/>
                    <a:gd name="connsiteX2" fmla="*/ 9731 w 13462"/>
                    <a:gd name="connsiteY2" fmla="*/ 10000 h 10000"/>
                    <a:gd name="connsiteX3" fmla="*/ 3731 w 13462"/>
                    <a:gd name="connsiteY3" fmla="*/ 10000 h 10000"/>
                    <a:gd name="connsiteX4" fmla="*/ 0 w 13462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2" h="10000">
                      <a:moveTo>
                        <a:pt x="0" y="0"/>
                      </a:moveTo>
                      <a:lnTo>
                        <a:pt x="13462" y="0"/>
                      </a:lnTo>
                      <a:lnTo>
                        <a:pt x="9731" y="10000"/>
                      </a:lnTo>
                      <a:lnTo>
                        <a:pt x="3731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4" name="Flowchart: Manual Operation 3"/>
                <p:cNvSpPr/>
                <p:nvPr/>
              </p:nvSpPr>
              <p:spPr>
                <a:xfrm flipV="1">
                  <a:off x="4280764" y="5407430"/>
                  <a:ext cx="424436" cy="50405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1731"/>
                    <a:gd name="connsiteY0" fmla="*/ 0 h 10000"/>
                    <a:gd name="connsiteX1" fmla="*/ 11731 w 11731"/>
                    <a:gd name="connsiteY1" fmla="*/ 0 h 10000"/>
                    <a:gd name="connsiteX2" fmla="*/ 8000 w 11731"/>
                    <a:gd name="connsiteY2" fmla="*/ 10000 h 10000"/>
                    <a:gd name="connsiteX3" fmla="*/ 2000 w 11731"/>
                    <a:gd name="connsiteY3" fmla="*/ 10000 h 10000"/>
                    <a:gd name="connsiteX4" fmla="*/ 0 w 11731"/>
                    <a:gd name="connsiteY4" fmla="*/ 0 h 10000"/>
                    <a:gd name="connsiteX0" fmla="*/ 0 w 13462"/>
                    <a:gd name="connsiteY0" fmla="*/ 0 h 10000"/>
                    <a:gd name="connsiteX1" fmla="*/ 13462 w 13462"/>
                    <a:gd name="connsiteY1" fmla="*/ 0 h 10000"/>
                    <a:gd name="connsiteX2" fmla="*/ 9731 w 13462"/>
                    <a:gd name="connsiteY2" fmla="*/ 10000 h 10000"/>
                    <a:gd name="connsiteX3" fmla="*/ 3731 w 13462"/>
                    <a:gd name="connsiteY3" fmla="*/ 10000 h 10000"/>
                    <a:gd name="connsiteX4" fmla="*/ 0 w 13462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2" h="10000">
                      <a:moveTo>
                        <a:pt x="0" y="0"/>
                      </a:moveTo>
                      <a:lnTo>
                        <a:pt x="13462" y="0"/>
                      </a:lnTo>
                      <a:lnTo>
                        <a:pt x="9731" y="10000"/>
                      </a:lnTo>
                      <a:lnTo>
                        <a:pt x="3731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5" name="Flowchart: Manual Operation 3"/>
                <p:cNvSpPr/>
                <p:nvPr/>
              </p:nvSpPr>
              <p:spPr>
                <a:xfrm flipV="1">
                  <a:off x="4784659" y="5407197"/>
                  <a:ext cx="424436" cy="50405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1731"/>
                    <a:gd name="connsiteY0" fmla="*/ 0 h 10000"/>
                    <a:gd name="connsiteX1" fmla="*/ 11731 w 11731"/>
                    <a:gd name="connsiteY1" fmla="*/ 0 h 10000"/>
                    <a:gd name="connsiteX2" fmla="*/ 8000 w 11731"/>
                    <a:gd name="connsiteY2" fmla="*/ 10000 h 10000"/>
                    <a:gd name="connsiteX3" fmla="*/ 2000 w 11731"/>
                    <a:gd name="connsiteY3" fmla="*/ 10000 h 10000"/>
                    <a:gd name="connsiteX4" fmla="*/ 0 w 11731"/>
                    <a:gd name="connsiteY4" fmla="*/ 0 h 10000"/>
                    <a:gd name="connsiteX0" fmla="*/ 0 w 13462"/>
                    <a:gd name="connsiteY0" fmla="*/ 0 h 10000"/>
                    <a:gd name="connsiteX1" fmla="*/ 13462 w 13462"/>
                    <a:gd name="connsiteY1" fmla="*/ 0 h 10000"/>
                    <a:gd name="connsiteX2" fmla="*/ 9731 w 13462"/>
                    <a:gd name="connsiteY2" fmla="*/ 10000 h 10000"/>
                    <a:gd name="connsiteX3" fmla="*/ 3731 w 13462"/>
                    <a:gd name="connsiteY3" fmla="*/ 10000 h 10000"/>
                    <a:gd name="connsiteX4" fmla="*/ 0 w 13462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2" h="10000">
                      <a:moveTo>
                        <a:pt x="0" y="0"/>
                      </a:moveTo>
                      <a:lnTo>
                        <a:pt x="13462" y="0"/>
                      </a:lnTo>
                      <a:lnTo>
                        <a:pt x="9731" y="10000"/>
                      </a:lnTo>
                      <a:lnTo>
                        <a:pt x="3731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525" name="Straight Connector 524"/>
              <p:cNvCxnSpPr/>
              <p:nvPr/>
            </p:nvCxnSpPr>
            <p:spPr>
              <a:xfrm>
                <a:off x="2303814" y="5511209"/>
                <a:ext cx="342000" cy="0"/>
              </a:xfrm>
              <a:prstGeom prst="line">
                <a:avLst/>
              </a:prstGeom>
              <a:ln w="1905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6" name="TextBox 525"/>
              <p:cNvSpPr txBox="1"/>
              <p:nvPr/>
            </p:nvSpPr>
            <p:spPr>
              <a:xfrm>
                <a:off x="2123282" y="5482733"/>
                <a:ext cx="9724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350nm</a:t>
                </a:r>
                <a:endParaRPr lang="en-GB" sz="2000" dirty="0"/>
              </a:p>
            </p:txBody>
          </p:sp>
          <p:cxnSp>
            <p:nvCxnSpPr>
              <p:cNvPr id="527" name="Straight Connector 526"/>
              <p:cNvCxnSpPr/>
              <p:nvPr/>
            </p:nvCxnSpPr>
            <p:spPr>
              <a:xfrm>
                <a:off x="4983198" y="5216180"/>
                <a:ext cx="0" cy="523513"/>
              </a:xfrm>
              <a:prstGeom prst="line">
                <a:avLst/>
              </a:prstGeom>
              <a:ln w="1905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8" name="TextBox 527"/>
              <p:cNvSpPr txBox="1"/>
              <p:nvPr/>
            </p:nvSpPr>
            <p:spPr>
              <a:xfrm>
                <a:off x="4936912" y="5310678"/>
                <a:ext cx="10487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100nm</a:t>
                </a:r>
                <a:endParaRPr lang="en-GB" sz="2000" dirty="0"/>
              </a:p>
            </p:txBody>
          </p:sp>
        </p:grpSp>
        <p:cxnSp>
          <p:nvCxnSpPr>
            <p:cNvPr id="520" name="Straight Connector 519"/>
            <p:cNvCxnSpPr/>
            <p:nvPr/>
          </p:nvCxnSpPr>
          <p:spPr>
            <a:xfrm>
              <a:off x="7656235" y="1472728"/>
              <a:ext cx="504000" cy="0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1" name="TextBox 520"/>
            <p:cNvSpPr txBox="1"/>
            <p:nvPr/>
          </p:nvSpPr>
          <p:spPr>
            <a:xfrm>
              <a:off x="7363457" y="1436181"/>
              <a:ext cx="133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i="1" dirty="0" smtClean="0"/>
                <a:t>D</a:t>
              </a:r>
              <a:r>
                <a:rPr lang="en-GB" sz="2000" dirty="0" smtClean="0"/>
                <a:t> = 417nm</a:t>
              </a:r>
              <a:endParaRPr lang="en-GB" sz="2000" dirty="0"/>
            </a:p>
          </p:txBody>
        </p:sp>
        <p:cxnSp>
          <p:nvCxnSpPr>
            <p:cNvPr id="522" name="Straight Connector 521"/>
            <p:cNvCxnSpPr/>
            <p:nvPr/>
          </p:nvCxnSpPr>
          <p:spPr>
            <a:xfrm>
              <a:off x="8081755" y="909777"/>
              <a:ext cx="0" cy="108000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3" name="TextBox 522"/>
            <p:cNvSpPr txBox="1"/>
            <p:nvPr/>
          </p:nvSpPr>
          <p:spPr>
            <a:xfrm>
              <a:off x="7903165" y="587969"/>
              <a:ext cx="10487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5</a:t>
              </a:r>
              <a:r>
                <a:rPr lang="en-GB" sz="2000" dirty="0" smtClean="0"/>
                <a:t>nm</a:t>
              </a:r>
              <a:endParaRPr lang="en-GB" sz="2000" dirty="0"/>
            </a:p>
          </p:txBody>
        </p:sp>
      </p:grpSp>
      <p:sp>
        <p:nvSpPr>
          <p:cNvPr id="536" name="Freeform 535"/>
          <p:cNvSpPr/>
          <p:nvPr/>
        </p:nvSpPr>
        <p:spPr>
          <a:xfrm>
            <a:off x="753175" y="2468267"/>
            <a:ext cx="1854309" cy="142989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309" h="142989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58169" y="1430312"/>
                  <a:pt x="1854200" y="142989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7" name="Freeform 536"/>
          <p:cNvSpPr/>
          <p:nvPr/>
        </p:nvSpPr>
        <p:spPr>
          <a:xfrm>
            <a:off x="2754300" y="2472508"/>
            <a:ext cx="1842634" cy="129005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2605"/>
              <a:gd name="connsiteY0" fmla="*/ 0 h 1424331"/>
              <a:gd name="connsiteX1" fmla="*/ 165100 w 1892605"/>
              <a:gd name="connsiteY1" fmla="*/ 184150 h 1424331"/>
              <a:gd name="connsiteX2" fmla="*/ 387350 w 1892605"/>
              <a:gd name="connsiteY2" fmla="*/ 393700 h 1424331"/>
              <a:gd name="connsiteX3" fmla="*/ 635000 w 1892605"/>
              <a:gd name="connsiteY3" fmla="*/ 615950 h 1424331"/>
              <a:gd name="connsiteX4" fmla="*/ 882650 w 1892605"/>
              <a:gd name="connsiteY4" fmla="*/ 831850 h 1424331"/>
              <a:gd name="connsiteX5" fmla="*/ 1162050 w 1892605"/>
              <a:gd name="connsiteY5" fmla="*/ 1054100 h 1424331"/>
              <a:gd name="connsiteX6" fmla="*/ 1473200 w 1892605"/>
              <a:gd name="connsiteY6" fmla="*/ 1263650 h 1424331"/>
              <a:gd name="connsiteX7" fmla="*/ 1892605 w 1892605"/>
              <a:gd name="connsiteY7" fmla="*/ 1424331 h 1424331"/>
              <a:gd name="connsiteX0" fmla="*/ 0 w 1892605"/>
              <a:gd name="connsiteY0" fmla="*/ 0 h 1424331"/>
              <a:gd name="connsiteX1" fmla="*/ 165100 w 1892605"/>
              <a:gd name="connsiteY1" fmla="*/ 184150 h 1424331"/>
              <a:gd name="connsiteX2" fmla="*/ 387350 w 1892605"/>
              <a:gd name="connsiteY2" fmla="*/ 393700 h 1424331"/>
              <a:gd name="connsiteX3" fmla="*/ 635000 w 1892605"/>
              <a:gd name="connsiteY3" fmla="*/ 615950 h 1424331"/>
              <a:gd name="connsiteX4" fmla="*/ 882650 w 1892605"/>
              <a:gd name="connsiteY4" fmla="*/ 831850 h 1424331"/>
              <a:gd name="connsiteX5" fmla="*/ 1162050 w 1892605"/>
              <a:gd name="connsiteY5" fmla="*/ 1054100 h 1424331"/>
              <a:gd name="connsiteX6" fmla="*/ 1481819 w 1892605"/>
              <a:gd name="connsiteY6" fmla="*/ 1254188 h 1424331"/>
              <a:gd name="connsiteX7" fmla="*/ 1892605 w 1892605"/>
              <a:gd name="connsiteY7" fmla="*/ 1424331 h 1424331"/>
              <a:gd name="connsiteX0" fmla="*/ 0 w 1840895"/>
              <a:gd name="connsiteY0" fmla="*/ 0 h 1414870"/>
              <a:gd name="connsiteX1" fmla="*/ 165100 w 1840895"/>
              <a:gd name="connsiteY1" fmla="*/ 184150 h 1414870"/>
              <a:gd name="connsiteX2" fmla="*/ 387350 w 1840895"/>
              <a:gd name="connsiteY2" fmla="*/ 393700 h 1414870"/>
              <a:gd name="connsiteX3" fmla="*/ 635000 w 1840895"/>
              <a:gd name="connsiteY3" fmla="*/ 615950 h 1414870"/>
              <a:gd name="connsiteX4" fmla="*/ 882650 w 1840895"/>
              <a:gd name="connsiteY4" fmla="*/ 831850 h 1414870"/>
              <a:gd name="connsiteX5" fmla="*/ 1162050 w 1840895"/>
              <a:gd name="connsiteY5" fmla="*/ 1054100 h 1414870"/>
              <a:gd name="connsiteX6" fmla="*/ 1481819 w 1840895"/>
              <a:gd name="connsiteY6" fmla="*/ 1254188 h 1414870"/>
              <a:gd name="connsiteX7" fmla="*/ 1840895 w 1840895"/>
              <a:gd name="connsiteY7" fmla="*/ 1414870 h 1414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0895" h="1414870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2189" y="983710"/>
                  <a:pt x="1162050" y="1054100"/>
                </a:cubicBezTo>
                <a:cubicBezTo>
                  <a:pt x="1261911" y="1124490"/>
                  <a:pt x="1379172" y="1192395"/>
                  <a:pt x="1481819" y="1254188"/>
                </a:cubicBezTo>
                <a:cubicBezTo>
                  <a:pt x="1584466" y="1315981"/>
                  <a:pt x="1765236" y="1404434"/>
                  <a:pt x="1840895" y="141487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8" name="Freeform 537"/>
          <p:cNvSpPr/>
          <p:nvPr/>
        </p:nvSpPr>
        <p:spPr>
          <a:xfrm>
            <a:off x="4740496" y="2364993"/>
            <a:ext cx="1839449" cy="790214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220007 w 1913035"/>
              <a:gd name="connsiteY5" fmla="*/ 996542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934617 w 1913035"/>
              <a:gd name="connsiteY5" fmla="*/ 842169 h 1429730"/>
              <a:gd name="connsiteX6" fmla="*/ 1220007 w 1913035"/>
              <a:gd name="connsiteY6" fmla="*/ 996542 h 1429730"/>
              <a:gd name="connsiteX7" fmla="*/ 1473200 w 1913035"/>
              <a:gd name="connsiteY7" fmla="*/ 1263650 h 1429730"/>
              <a:gd name="connsiteX8" fmla="*/ 1913035 w 1913035"/>
              <a:gd name="connsiteY8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934617 w 1913035"/>
              <a:gd name="connsiteY5" fmla="*/ 842169 h 1429730"/>
              <a:gd name="connsiteX6" fmla="*/ 1220007 w 1913035"/>
              <a:gd name="connsiteY6" fmla="*/ 996542 h 1429730"/>
              <a:gd name="connsiteX7" fmla="*/ 1580834 w 1913035"/>
              <a:gd name="connsiteY7" fmla="*/ 1090975 h 1429730"/>
              <a:gd name="connsiteX8" fmla="*/ 1913035 w 1913035"/>
              <a:gd name="connsiteY8" fmla="*/ 1429730 h 1429730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21315"/>
              <a:gd name="connsiteY0" fmla="*/ 0 h 1156329"/>
              <a:gd name="connsiteX1" fmla="*/ 165100 w 1921315"/>
              <a:gd name="connsiteY1" fmla="*/ 184150 h 1156329"/>
              <a:gd name="connsiteX2" fmla="*/ 387350 w 1921315"/>
              <a:gd name="connsiteY2" fmla="*/ 393700 h 1156329"/>
              <a:gd name="connsiteX3" fmla="*/ 635000 w 1921315"/>
              <a:gd name="connsiteY3" fmla="*/ 615950 h 1156329"/>
              <a:gd name="connsiteX4" fmla="*/ 882650 w 1921315"/>
              <a:gd name="connsiteY4" fmla="*/ 831850 h 1156329"/>
              <a:gd name="connsiteX5" fmla="*/ 934617 w 1921315"/>
              <a:gd name="connsiteY5" fmla="*/ 842169 h 1156329"/>
              <a:gd name="connsiteX6" fmla="*/ 1220007 w 1921315"/>
              <a:gd name="connsiteY6" fmla="*/ 996542 h 1156329"/>
              <a:gd name="connsiteX7" fmla="*/ 1580834 w 1921315"/>
              <a:gd name="connsiteY7" fmla="*/ 1090975 h 1156329"/>
              <a:gd name="connsiteX8" fmla="*/ 1921315 w 1921315"/>
              <a:gd name="connsiteY8" fmla="*/ 1156329 h 1156329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1220007 w 1921315"/>
              <a:gd name="connsiteY5" fmla="*/ 996542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0007 w 1921315"/>
              <a:gd name="connsiteY5" fmla="*/ 996542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580834 w 1929595"/>
              <a:gd name="connsiteY6" fmla="*/ 109097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38260 w 1929595"/>
              <a:gd name="connsiteY4" fmla="*/ 918294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38260 w 1929595"/>
              <a:gd name="connsiteY4" fmla="*/ 918294 h 1170718"/>
              <a:gd name="connsiteX5" fmla="*/ 1214076 w 1929595"/>
              <a:gd name="connsiteY5" fmla="*/ 1120034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317653"/>
              <a:gd name="connsiteX1" fmla="*/ 165100 w 1929595"/>
              <a:gd name="connsiteY1" fmla="*/ 184150 h 1317653"/>
              <a:gd name="connsiteX2" fmla="*/ 387350 w 1929595"/>
              <a:gd name="connsiteY2" fmla="*/ 393700 h 1317653"/>
              <a:gd name="connsiteX3" fmla="*/ 635000 w 1929595"/>
              <a:gd name="connsiteY3" fmla="*/ 665346 h 1317653"/>
              <a:gd name="connsiteX4" fmla="*/ 938260 w 1929595"/>
              <a:gd name="connsiteY4" fmla="*/ 918294 h 1317653"/>
              <a:gd name="connsiteX5" fmla="*/ 1214076 w 1929595"/>
              <a:gd name="connsiteY5" fmla="*/ 1120034 h 1317653"/>
              <a:gd name="connsiteX6" fmla="*/ 1570146 w 1929595"/>
              <a:gd name="connsiteY6" fmla="*/ 1317342 h 1317653"/>
              <a:gd name="connsiteX7" fmla="*/ 1929595 w 1929595"/>
              <a:gd name="connsiteY7" fmla="*/ 1170718 h 1317653"/>
              <a:gd name="connsiteX0" fmla="*/ 0 w 1915384"/>
              <a:gd name="connsiteY0" fmla="*/ 0 h 1430052"/>
              <a:gd name="connsiteX1" fmla="*/ 165100 w 1915384"/>
              <a:gd name="connsiteY1" fmla="*/ 184150 h 1430052"/>
              <a:gd name="connsiteX2" fmla="*/ 387350 w 1915384"/>
              <a:gd name="connsiteY2" fmla="*/ 393700 h 1430052"/>
              <a:gd name="connsiteX3" fmla="*/ 635000 w 1915384"/>
              <a:gd name="connsiteY3" fmla="*/ 665346 h 1430052"/>
              <a:gd name="connsiteX4" fmla="*/ 938260 w 1915384"/>
              <a:gd name="connsiteY4" fmla="*/ 918294 h 1430052"/>
              <a:gd name="connsiteX5" fmla="*/ 1214076 w 1915384"/>
              <a:gd name="connsiteY5" fmla="*/ 1120034 h 1430052"/>
              <a:gd name="connsiteX6" fmla="*/ 1570146 w 1915384"/>
              <a:gd name="connsiteY6" fmla="*/ 1317342 h 1430052"/>
              <a:gd name="connsiteX7" fmla="*/ 1915384 w 1915384"/>
              <a:gd name="connsiteY7" fmla="*/ 1430052 h 1430052"/>
              <a:gd name="connsiteX0" fmla="*/ 0 w 1915384"/>
              <a:gd name="connsiteY0" fmla="*/ 0 h 1430052"/>
              <a:gd name="connsiteX1" fmla="*/ 165100 w 1915384"/>
              <a:gd name="connsiteY1" fmla="*/ 184150 h 1430052"/>
              <a:gd name="connsiteX2" fmla="*/ 387350 w 1915384"/>
              <a:gd name="connsiteY2" fmla="*/ 393700 h 1430052"/>
              <a:gd name="connsiteX3" fmla="*/ 656318 w 1915384"/>
              <a:gd name="connsiteY3" fmla="*/ 665346 h 1430052"/>
              <a:gd name="connsiteX4" fmla="*/ 938260 w 1915384"/>
              <a:gd name="connsiteY4" fmla="*/ 918294 h 1430052"/>
              <a:gd name="connsiteX5" fmla="*/ 1214076 w 1915384"/>
              <a:gd name="connsiteY5" fmla="*/ 1120034 h 1430052"/>
              <a:gd name="connsiteX6" fmla="*/ 1570146 w 1915384"/>
              <a:gd name="connsiteY6" fmla="*/ 1317342 h 1430052"/>
              <a:gd name="connsiteX7" fmla="*/ 1915384 w 1915384"/>
              <a:gd name="connsiteY7" fmla="*/ 1430052 h 143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5384" h="1430052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56318" y="665346"/>
                </a:lnTo>
                <a:cubicBezTo>
                  <a:pt x="738868" y="738371"/>
                  <a:pt x="845300" y="842513"/>
                  <a:pt x="938260" y="918294"/>
                </a:cubicBezTo>
                <a:cubicBezTo>
                  <a:pt x="1031220" y="994075"/>
                  <a:pt x="1108762" y="1053526"/>
                  <a:pt x="1214076" y="1120034"/>
                </a:cubicBezTo>
                <a:cubicBezTo>
                  <a:pt x="1319390" y="1186542"/>
                  <a:pt x="1453261" y="1265672"/>
                  <a:pt x="1570146" y="1317342"/>
                </a:cubicBezTo>
                <a:cubicBezTo>
                  <a:pt x="1687031" y="1369012"/>
                  <a:pt x="1793106" y="1419335"/>
                  <a:pt x="1915384" y="1430052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9" name="Freeform 538"/>
          <p:cNvSpPr/>
          <p:nvPr/>
        </p:nvSpPr>
        <p:spPr>
          <a:xfrm>
            <a:off x="6735916" y="2259607"/>
            <a:ext cx="1836146" cy="166162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286243 w 1913035"/>
              <a:gd name="connsiteY5" fmla="*/ 564855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7756 h 1437486"/>
              <a:gd name="connsiteX1" fmla="*/ 165100 w 1913035"/>
              <a:gd name="connsiteY1" fmla="*/ 191906 h 1437486"/>
              <a:gd name="connsiteX2" fmla="*/ 387350 w 1913035"/>
              <a:gd name="connsiteY2" fmla="*/ 401456 h 1437486"/>
              <a:gd name="connsiteX3" fmla="*/ 635000 w 1913035"/>
              <a:gd name="connsiteY3" fmla="*/ 623706 h 1437486"/>
              <a:gd name="connsiteX4" fmla="*/ 932327 w 1913035"/>
              <a:gd name="connsiteY4" fmla="*/ 695711 h 1437486"/>
              <a:gd name="connsiteX5" fmla="*/ 1286243 w 1913035"/>
              <a:gd name="connsiteY5" fmla="*/ 572611 h 1437486"/>
              <a:gd name="connsiteX6" fmla="*/ 1721586 w 1913035"/>
              <a:gd name="connsiteY6" fmla="*/ 5132 h 1437486"/>
              <a:gd name="connsiteX7" fmla="*/ 1913035 w 1913035"/>
              <a:gd name="connsiteY7" fmla="*/ 1437486 h 1437486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7797 h 988543"/>
              <a:gd name="connsiteX1" fmla="*/ 165100 w 1937874"/>
              <a:gd name="connsiteY1" fmla="*/ 481947 h 988543"/>
              <a:gd name="connsiteX2" fmla="*/ 387350 w 1937874"/>
              <a:gd name="connsiteY2" fmla="*/ 691497 h 988543"/>
              <a:gd name="connsiteX3" fmla="*/ 635000 w 1937874"/>
              <a:gd name="connsiteY3" fmla="*/ 913747 h 988543"/>
              <a:gd name="connsiteX4" fmla="*/ 932327 w 1937874"/>
              <a:gd name="connsiteY4" fmla="*/ 985752 h 988543"/>
              <a:gd name="connsiteX5" fmla="*/ 1286243 w 1937874"/>
              <a:gd name="connsiteY5" fmla="*/ 862652 h 988543"/>
              <a:gd name="connsiteX6" fmla="*/ 1729867 w 1937874"/>
              <a:gd name="connsiteY6" fmla="*/ 496625 h 988543"/>
              <a:gd name="connsiteX7" fmla="*/ 1937874 w 1937874"/>
              <a:gd name="connsiteY7" fmla="*/ 789 h 988543"/>
              <a:gd name="connsiteX0" fmla="*/ 0 w 1937874"/>
              <a:gd name="connsiteY0" fmla="*/ 298282 h 989028"/>
              <a:gd name="connsiteX1" fmla="*/ 165100 w 1937874"/>
              <a:gd name="connsiteY1" fmla="*/ 482432 h 989028"/>
              <a:gd name="connsiteX2" fmla="*/ 387350 w 1937874"/>
              <a:gd name="connsiteY2" fmla="*/ 691982 h 989028"/>
              <a:gd name="connsiteX3" fmla="*/ 635000 w 1937874"/>
              <a:gd name="connsiteY3" fmla="*/ 914232 h 989028"/>
              <a:gd name="connsiteX4" fmla="*/ 932327 w 1937874"/>
              <a:gd name="connsiteY4" fmla="*/ 986237 h 989028"/>
              <a:gd name="connsiteX5" fmla="*/ 1286243 w 1937874"/>
              <a:gd name="connsiteY5" fmla="*/ 863137 h 989028"/>
              <a:gd name="connsiteX6" fmla="*/ 1729867 w 1937874"/>
              <a:gd name="connsiteY6" fmla="*/ 497110 h 989028"/>
              <a:gd name="connsiteX7" fmla="*/ 1937874 w 1937874"/>
              <a:gd name="connsiteY7" fmla="*/ 1274 h 989028"/>
              <a:gd name="connsiteX0" fmla="*/ 0 w 1937874"/>
              <a:gd name="connsiteY0" fmla="*/ 297008 h 987754"/>
              <a:gd name="connsiteX1" fmla="*/ 165100 w 1937874"/>
              <a:gd name="connsiteY1" fmla="*/ 481158 h 987754"/>
              <a:gd name="connsiteX2" fmla="*/ 387350 w 1937874"/>
              <a:gd name="connsiteY2" fmla="*/ 690708 h 987754"/>
              <a:gd name="connsiteX3" fmla="*/ 635000 w 1937874"/>
              <a:gd name="connsiteY3" fmla="*/ 912958 h 987754"/>
              <a:gd name="connsiteX4" fmla="*/ 932327 w 1937874"/>
              <a:gd name="connsiteY4" fmla="*/ 984963 h 987754"/>
              <a:gd name="connsiteX5" fmla="*/ 1286243 w 1937874"/>
              <a:gd name="connsiteY5" fmla="*/ 861863 h 987754"/>
              <a:gd name="connsiteX6" fmla="*/ 1729867 w 1937874"/>
              <a:gd name="connsiteY6" fmla="*/ 495836 h 987754"/>
              <a:gd name="connsiteX7" fmla="*/ 1937874 w 1937874"/>
              <a:gd name="connsiteY7" fmla="*/ 0 h 987754"/>
              <a:gd name="connsiteX0" fmla="*/ 0 w 1937874"/>
              <a:gd name="connsiteY0" fmla="*/ 297008 h 989658"/>
              <a:gd name="connsiteX1" fmla="*/ 165100 w 1937874"/>
              <a:gd name="connsiteY1" fmla="*/ 481158 h 989658"/>
              <a:gd name="connsiteX2" fmla="*/ 387350 w 1937874"/>
              <a:gd name="connsiteY2" fmla="*/ 690708 h 989658"/>
              <a:gd name="connsiteX3" fmla="*/ 635000 w 1937874"/>
              <a:gd name="connsiteY3" fmla="*/ 912958 h 989658"/>
              <a:gd name="connsiteX4" fmla="*/ 932327 w 1937874"/>
              <a:gd name="connsiteY4" fmla="*/ 984963 h 989658"/>
              <a:gd name="connsiteX5" fmla="*/ 1385598 w 1937874"/>
              <a:gd name="connsiteY5" fmla="*/ 833086 h 989658"/>
              <a:gd name="connsiteX6" fmla="*/ 1729867 w 1937874"/>
              <a:gd name="connsiteY6" fmla="*/ 495836 h 989658"/>
              <a:gd name="connsiteX7" fmla="*/ 1937874 w 1937874"/>
              <a:gd name="connsiteY7" fmla="*/ 0 h 989658"/>
              <a:gd name="connsiteX0" fmla="*/ 0 w 1937874"/>
              <a:gd name="connsiteY0" fmla="*/ 297008 h 989662"/>
              <a:gd name="connsiteX1" fmla="*/ 165100 w 1937874"/>
              <a:gd name="connsiteY1" fmla="*/ 481158 h 989662"/>
              <a:gd name="connsiteX2" fmla="*/ 387350 w 1937874"/>
              <a:gd name="connsiteY2" fmla="*/ 690708 h 989662"/>
              <a:gd name="connsiteX3" fmla="*/ 635000 w 1937874"/>
              <a:gd name="connsiteY3" fmla="*/ 912958 h 989662"/>
              <a:gd name="connsiteX4" fmla="*/ 990285 w 1937874"/>
              <a:gd name="connsiteY4" fmla="*/ 984964 h 989662"/>
              <a:gd name="connsiteX5" fmla="*/ 1385598 w 1937874"/>
              <a:gd name="connsiteY5" fmla="*/ 833086 h 989662"/>
              <a:gd name="connsiteX6" fmla="*/ 1729867 w 1937874"/>
              <a:gd name="connsiteY6" fmla="*/ 495836 h 989662"/>
              <a:gd name="connsiteX7" fmla="*/ 1937874 w 1937874"/>
              <a:gd name="connsiteY7" fmla="*/ 0 h 989662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997954"/>
              <a:gd name="connsiteX1" fmla="*/ 165100 w 1937874"/>
              <a:gd name="connsiteY1" fmla="*/ 481158 h 997954"/>
              <a:gd name="connsiteX2" fmla="*/ 387350 w 1937874"/>
              <a:gd name="connsiteY2" fmla="*/ 690708 h 997954"/>
              <a:gd name="connsiteX3" fmla="*/ 635000 w 1937874"/>
              <a:gd name="connsiteY3" fmla="*/ 912958 h 997954"/>
              <a:gd name="connsiteX4" fmla="*/ 990285 w 1937874"/>
              <a:gd name="connsiteY4" fmla="*/ 984964 h 997954"/>
              <a:gd name="connsiteX5" fmla="*/ 1385598 w 1937874"/>
              <a:gd name="connsiteY5" fmla="*/ 833086 h 997954"/>
              <a:gd name="connsiteX6" fmla="*/ 1729867 w 1937874"/>
              <a:gd name="connsiteY6" fmla="*/ 495836 h 997954"/>
              <a:gd name="connsiteX7" fmla="*/ 1937874 w 1937874"/>
              <a:gd name="connsiteY7" fmla="*/ 0 h 997954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990285 w 1937874"/>
              <a:gd name="connsiteY4" fmla="*/ 984964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1073080 w 1937874"/>
              <a:gd name="connsiteY4" fmla="*/ 984963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21527"/>
              <a:gd name="connsiteX1" fmla="*/ 165100 w 1937874"/>
              <a:gd name="connsiteY1" fmla="*/ 481158 h 1021527"/>
              <a:gd name="connsiteX2" fmla="*/ 387350 w 1937874"/>
              <a:gd name="connsiteY2" fmla="*/ 690708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21523"/>
              <a:gd name="connsiteX1" fmla="*/ 165100 w 1937874"/>
              <a:gd name="connsiteY1" fmla="*/ 481158 h 1021523"/>
              <a:gd name="connsiteX2" fmla="*/ 403910 w 1937874"/>
              <a:gd name="connsiteY2" fmla="*/ 834603 h 1021523"/>
              <a:gd name="connsiteX3" fmla="*/ 701237 w 1937874"/>
              <a:gd name="connsiteY3" fmla="*/ 999293 h 1021523"/>
              <a:gd name="connsiteX4" fmla="*/ 1073080 w 1937874"/>
              <a:gd name="connsiteY4" fmla="*/ 984963 h 1021523"/>
              <a:gd name="connsiteX5" fmla="*/ 1385598 w 1937874"/>
              <a:gd name="connsiteY5" fmla="*/ 833086 h 1021523"/>
              <a:gd name="connsiteX6" fmla="*/ 1729867 w 1937874"/>
              <a:gd name="connsiteY6" fmla="*/ 495836 h 1021523"/>
              <a:gd name="connsiteX7" fmla="*/ 1937874 w 1937874"/>
              <a:gd name="connsiteY7" fmla="*/ 0 h 1021523"/>
              <a:gd name="connsiteX0" fmla="*/ 0 w 1937874"/>
              <a:gd name="connsiteY0" fmla="*/ 297008 h 1021527"/>
              <a:gd name="connsiteX1" fmla="*/ 165100 w 1937874"/>
              <a:gd name="connsiteY1" fmla="*/ 567494 h 1021527"/>
              <a:gd name="connsiteX2" fmla="*/ 403910 w 1937874"/>
              <a:gd name="connsiteY2" fmla="*/ 834603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95836 h 1033699"/>
              <a:gd name="connsiteX7" fmla="*/ 1937874 w 1937874"/>
              <a:gd name="connsiteY7" fmla="*/ 0 h 1033699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09500 h 1033699"/>
              <a:gd name="connsiteX7" fmla="*/ 1937874 w 1937874"/>
              <a:gd name="connsiteY7" fmla="*/ 0 h 1033699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05028 w 1937874"/>
              <a:gd name="connsiteY6" fmla="*/ 380722 h 918584"/>
              <a:gd name="connsiteX7" fmla="*/ 1937874 w 1937874"/>
              <a:gd name="connsiteY7" fmla="*/ 0 h 918584"/>
              <a:gd name="connsiteX0" fmla="*/ 0 w 1937874"/>
              <a:gd name="connsiteY0" fmla="*/ 181893 h 905699"/>
              <a:gd name="connsiteX1" fmla="*/ 165100 w 1937874"/>
              <a:gd name="connsiteY1" fmla="*/ 452379 h 905699"/>
              <a:gd name="connsiteX2" fmla="*/ 403910 w 1937874"/>
              <a:gd name="connsiteY2" fmla="*/ 719488 h 905699"/>
              <a:gd name="connsiteX3" fmla="*/ 701237 w 1937874"/>
              <a:gd name="connsiteY3" fmla="*/ 884178 h 905699"/>
              <a:gd name="connsiteX4" fmla="*/ 1088936 w 1937874"/>
              <a:gd name="connsiteY4" fmla="*/ 867409 h 905699"/>
              <a:gd name="connsiteX5" fmla="*/ 1385598 w 1937874"/>
              <a:gd name="connsiteY5" fmla="*/ 717971 h 905699"/>
              <a:gd name="connsiteX6" fmla="*/ 1705028 w 1937874"/>
              <a:gd name="connsiteY6" fmla="*/ 380722 h 905699"/>
              <a:gd name="connsiteX7" fmla="*/ 1937874 w 1937874"/>
              <a:gd name="connsiteY7" fmla="*/ 0 h 905699"/>
              <a:gd name="connsiteX0" fmla="*/ 0 w 1937874"/>
              <a:gd name="connsiteY0" fmla="*/ 181893 h 888636"/>
              <a:gd name="connsiteX1" fmla="*/ 165100 w 1937874"/>
              <a:gd name="connsiteY1" fmla="*/ 452379 h 888636"/>
              <a:gd name="connsiteX2" fmla="*/ 403910 w 1937874"/>
              <a:gd name="connsiteY2" fmla="*/ 719488 h 888636"/>
              <a:gd name="connsiteX3" fmla="*/ 701237 w 1937874"/>
              <a:gd name="connsiteY3" fmla="*/ 884178 h 888636"/>
              <a:gd name="connsiteX4" fmla="*/ 1116191 w 1937874"/>
              <a:gd name="connsiteY4" fmla="*/ 601827 h 888636"/>
              <a:gd name="connsiteX5" fmla="*/ 1385598 w 1937874"/>
              <a:gd name="connsiteY5" fmla="*/ 717971 h 888636"/>
              <a:gd name="connsiteX6" fmla="*/ 1705028 w 1937874"/>
              <a:gd name="connsiteY6" fmla="*/ 380722 h 888636"/>
              <a:gd name="connsiteX7" fmla="*/ 1937874 w 1937874"/>
              <a:gd name="connsiteY7" fmla="*/ 0 h 888636"/>
              <a:gd name="connsiteX0" fmla="*/ 0 w 1937874"/>
              <a:gd name="connsiteY0" fmla="*/ 181893 h 813817"/>
              <a:gd name="connsiteX1" fmla="*/ 165100 w 1937874"/>
              <a:gd name="connsiteY1" fmla="*/ 452379 h 813817"/>
              <a:gd name="connsiteX2" fmla="*/ 403910 w 1937874"/>
              <a:gd name="connsiteY2" fmla="*/ 719488 h 813817"/>
              <a:gd name="connsiteX3" fmla="*/ 755748 w 1937874"/>
              <a:gd name="connsiteY3" fmla="*/ 808296 h 813817"/>
              <a:gd name="connsiteX4" fmla="*/ 1116191 w 1937874"/>
              <a:gd name="connsiteY4" fmla="*/ 601827 h 813817"/>
              <a:gd name="connsiteX5" fmla="*/ 1385598 w 1937874"/>
              <a:gd name="connsiteY5" fmla="*/ 717971 h 813817"/>
              <a:gd name="connsiteX6" fmla="*/ 1705028 w 1937874"/>
              <a:gd name="connsiteY6" fmla="*/ 380722 h 813817"/>
              <a:gd name="connsiteX7" fmla="*/ 1937874 w 1937874"/>
              <a:gd name="connsiteY7" fmla="*/ 0 h 813817"/>
              <a:gd name="connsiteX0" fmla="*/ 0 w 1937874"/>
              <a:gd name="connsiteY0" fmla="*/ 181893 h 815244"/>
              <a:gd name="connsiteX1" fmla="*/ 165100 w 1937874"/>
              <a:gd name="connsiteY1" fmla="*/ 452379 h 815244"/>
              <a:gd name="connsiteX2" fmla="*/ 403910 w 1937874"/>
              <a:gd name="connsiteY2" fmla="*/ 719488 h 815244"/>
              <a:gd name="connsiteX3" fmla="*/ 755748 w 1937874"/>
              <a:gd name="connsiteY3" fmla="*/ 808296 h 815244"/>
              <a:gd name="connsiteX4" fmla="*/ 1116191 w 1937874"/>
              <a:gd name="connsiteY4" fmla="*/ 601827 h 815244"/>
              <a:gd name="connsiteX5" fmla="*/ 1421939 w 1937874"/>
              <a:gd name="connsiteY5" fmla="*/ 376501 h 815244"/>
              <a:gd name="connsiteX6" fmla="*/ 1705028 w 1937874"/>
              <a:gd name="connsiteY6" fmla="*/ 380722 h 815244"/>
              <a:gd name="connsiteX7" fmla="*/ 1937874 w 1937874"/>
              <a:gd name="connsiteY7" fmla="*/ 0 h 815244"/>
              <a:gd name="connsiteX0" fmla="*/ 0 w 1937874"/>
              <a:gd name="connsiteY0" fmla="*/ 338107 h 971458"/>
              <a:gd name="connsiteX1" fmla="*/ 165100 w 1937874"/>
              <a:gd name="connsiteY1" fmla="*/ 608593 h 971458"/>
              <a:gd name="connsiteX2" fmla="*/ 403910 w 1937874"/>
              <a:gd name="connsiteY2" fmla="*/ 875702 h 971458"/>
              <a:gd name="connsiteX3" fmla="*/ 755748 w 1937874"/>
              <a:gd name="connsiteY3" fmla="*/ 964510 h 971458"/>
              <a:gd name="connsiteX4" fmla="*/ 1116191 w 1937874"/>
              <a:gd name="connsiteY4" fmla="*/ 758041 h 971458"/>
              <a:gd name="connsiteX5" fmla="*/ 1421939 w 1937874"/>
              <a:gd name="connsiteY5" fmla="*/ 532715 h 971458"/>
              <a:gd name="connsiteX6" fmla="*/ 1750455 w 1937874"/>
              <a:gd name="connsiteY6" fmla="*/ 5764 h 971458"/>
              <a:gd name="connsiteX7" fmla="*/ 1937874 w 1937874"/>
              <a:gd name="connsiteY7" fmla="*/ 156214 h 971458"/>
              <a:gd name="connsiteX0" fmla="*/ 0 w 1992385"/>
              <a:gd name="connsiteY0" fmla="*/ 826885 h 1460236"/>
              <a:gd name="connsiteX1" fmla="*/ 165100 w 1992385"/>
              <a:gd name="connsiteY1" fmla="*/ 1097371 h 1460236"/>
              <a:gd name="connsiteX2" fmla="*/ 403910 w 1992385"/>
              <a:gd name="connsiteY2" fmla="*/ 1364480 h 1460236"/>
              <a:gd name="connsiteX3" fmla="*/ 755748 w 1992385"/>
              <a:gd name="connsiteY3" fmla="*/ 1453288 h 1460236"/>
              <a:gd name="connsiteX4" fmla="*/ 1116191 w 1992385"/>
              <a:gd name="connsiteY4" fmla="*/ 1246819 h 1460236"/>
              <a:gd name="connsiteX5" fmla="*/ 1421939 w 1992385"/>
              <a:gd name="connsiteY5" fmla="*/ 1021493 h 1460236"/>
              <a:gd name="connsiteX6" fmla="*/ 1750455 w 1992385"/>
              <a:gd name="connsiteY6" fmla="*/ 494542 h 1460236"/>
              <a:gd name="connsiteX7" fmla="*/ 1992385 w 1992385"/>
              <a:gd name="connsiteY7" fmla="*/ 0 h 1460236"/>
              <a:gd name="connsiteX0" fmla="*/ 0 w 1992385"/>
              <a:gd name="connsiteY0" fmla="*/ 826885 h 1460236"/>
              <a:gd name="connsiteX1" fmla="*/ 165100 w 1992385"/>
              <a:gd name="connsiteY1" fmla="*/ 1097371 h 1460236"/>
              <a:gd name="connsiteX2" fmla="*/ 403910 w 1992385"/>
              <a:gd name="connsiteY2" fmla="*/ 1364480 h 1460236"/>
              <a:gd name="connsiteX3" fmla="*/ 755748 w 1992385"/>
              <a:gd name="connsiteY3" fmla="*/ 1453288 h 1460236"/>
              <a:gd name="connsiteX4" fmla="*/ 1116191 w 1992385"/>
              <a:gd name="connsiteY4" fmla="*/ 1246819 h 1460236"/>
              <a:gd name="connsiteX5" fmla="*/ 1421939 w 1992385"/>
              <a:gd name="connsiteY5" fmla="*/ 1021493 h 1460236"/>
              <a:gd name="connsiteX6" fmla="*/ 1750455 w 1992385"/>
              <a:gd name="connsiteY6" fmla="*/ 494542 h 1460236"/>
              <a:gd name="connsiteX7" fmla="*/ 1992385 w 1992385"/>
              <a:gd name="connsiteY7" fmla="*/ 0 h 1460236"/>
              <a:gd name="connsiteX0" fmla="*/ 0 w 1992385"/>
              <a:gd name="connsiteY0" fmla="*/ 826885 h 1453288"/>
              <a:gd name="connsiteX1" fmla="*/ 165100 w 1992385"/>
              <a:gd name="connsiteY1" fmla="*/ 1097371 h 1453288"/>
              <a:gd name="connsiteX2" fmla="*/ 403910 w 1992385"/>
              <a:gd name="connsiteY2" fmla="*/ 1364480 h 1453288"/>
              <a:gd name="connsiteX3" fmla="*/ 755748 w 1992385"/>
              <a:gd name="connsiteY3" fmla="*/ 1453288 h 1453288"/>
              <a:gd name="connsiteX4" fmla="*/ 1116191 w 1992385"/>
              <a:gd name="connsiteY4" fmla="*/ 1246819 h 1453288"/>
              <a:gd name="connsiteX5" fmla="*/ 1421939 w 1992385"/>
              <a:gd name="connsiteY5" fmla="*/ 1021493 h 1453288"/>
              <a:gd name="connsiteX6" fmla="*/ 1750455 w 1992385"/>
              <a:gd name="connsiteY6" fmla="*/ 494542 h 1453288"/>
              <a:gd name="connsiteX7" fmla="*/ 1992385 w 1992385"/>
              <a:gd name="connsiteY7" fmla="*/ 0 h 1453288"/>
              <a:gd name="connsiteX0" fmla="*/ 0 w 1992385"/>
              <a:gd name="connsiteY0" fmla="*/ 826885 h 1453288"/>
              <a:gd name="connsiteX1" fmla="*/ 165100 w 1992385"/>
              <a:gd name="connsiteY1" fmla="*/ 1097371 h 1453288"/>
              <a:gd name="connsiteX2" fmla="*/ 403910 w 1992385"/>
              <a:gd name="connsiteY2" fmla="*/ 1364480 h 1453288"/>
              <a:gd name="connsiteX3" fmla="*/ 755748 w 1992385"/>
              <a:gd name="connsiteY3" fmla="*/ 1453288 h 1453288"/>
              <a:gd name="connsiteX4" fmla="*/ 1116191 w 1992385"/>
              <a:gd name="connsiteY4" fmla="*/ 1246819 h 1453288"/>
              <a:gd name="connsiteX5" fmla="*/ 1421939 w 1992385"/>
              <a:gd name="connsiteY5" fmla="*/ 1021493 h 1453288"/>
              <a:gd name="connsiteX6" fmla="*/ 1750455 w 1992385"/>
              <a:gd name="connsiteY6" fmla="*/ 494542 h 1453288"/>
              <a:gd name="connsiteX7" fmla="*/ 1992385 w 1992385"/>
              <a:gd name="connsiteY7" fmla="*/ 0 h 1453288"/>
              <a:gd name="connsiteX0" fmla="*/ 0 w 1992385"/>
              <a:gd name="connsiteY0" fmla="*/ 826885 h 1456819"/>
              <a:gd name="connsiteX1" fmla="*/ 165100 w 1992385"/>
              <a:gd name="connsiteY1" fmla="*/ 1097371 h 1456819"/>
              <a:gd name="connsiteX2" fmla="*/ 403910 w 1992385"/>
              <a:gd name="connsiteY2" fmla="*/ 1364480 h 1456819"/>
              <a:gd name="connsiteX3" fmla="*/ 755748 w 1992385"/>
              <a:gd name="connsiteY3" fmla="*/ 1453288 h 1456819"/>
              <a:gd name="connsiteX4" fmla="*/ 1116191 w 1992385"/>
              <a:gd name="connsiteY4" fmla="*/ 1246819 h 1456819"/>
              <a:gd name="connsiteX5" fmla="*/ 1421939 w 1992385"/>
              <a:gd name="connsiteY5" fmla="*/ 1021493 h 1456819"/>
              <a:gd name="connsiteX6" fmla="*/ 1750455 w 1992385"/>
              <a:gd name="connsiteY6" fmla="*/ 494542 h 1456819"/>
              <a:gd name="connsiteX7" fmla="*/ 1992385 w 1992385"/>
              <a:gd name="connsiteY7" fmla="*/ 0 h 1456819"/>
              <a:gd name="connsiteX0" fmla="*/ 0 w 1992385"/>
              <a:gd name="connsiteY0" fmla="*/ 826885 h 1453994"/>
              <a:gd name="connsiteX1" fmla="*/ 165100 w 1992385"/>
              <a:gd name="connsiteY1" fmla="*/ 1097371 h 1453994"/>
              <a:gd name="connsiteX2" fmla="*/ 403910 w 1992385"/>
              <a:gd name="connsiteY2" fmla="*/ 1364480 h 1453994"/>
              <a:gd name="connsiteX3" fmla="*/ 755748 w 1992385"/>
              <a:gd name="connsiteY3" fmla="*/ 1453288 h 1453994"/>
              <a:gd name="connsiteX4" fmla="*/ 1116191 w 1992385"/>
              <a:gd name="connsiteY4" fmla="*/ 1246819 h 1453994"/>
              <a:gd name="connsiteX5" fmla="*/ 1421939 w 1992385"/>
              <a:gd name="connsiteY5" fmla="*/ 1021493 h 1453994"/>
              <a:gd name="connsiteX6" fmla="*/ 1750455 w 1992385"/>
              <a:gd name="connsiteY6" fmla="*/ 494542 h 1453994"/>
              <a:gd name="connsiteX7" fmla="*/ 1992385 w 1992385"/>
              <a:gd name="connsiteY7" fmla="*/ 0 h 1453994"/>
              <a:gd name="connsiteX0" fmla="*/ 0 w 1992385"/>
              <a:gd name="connsiteY0" fmla="*/ 826885 h 1453994"/>
              <a:gd name="connsiteX1" fmla="*/ 165100 w 1992385"/>
              <a:gd name="connsiteY1" fmla="*/ 1097371 h 1453994"/>
              <a:gd name="connsiteX2" fmla="*/ 403910 w 1992385"/>
              <a:gd name="connsiteY2" fmla="*/ 1364480 h 1453994"/>
              <a:gd name="connsiteX3" fmla="*/ 755748 w 1992385"/>
              <a:gd name="connsiteY3" fmla="*/ 1453288 h 1453994"/>
              <a:gd name="connsiteX4" fmla="*/ 1116191 w 1992385"/>
              <a:gd name="connsiteY4" fmla="*/ 1246819 h 1453994"/>
              <a:gd name="connsiteX5" fmla="*/ 1421939 w 1992385"/>
              <a:gd name="connsiteY5" fmla="*/ 1021493 h 1453994"/>
              <a:gd name="connsiteX6" fmla="*/ 1714114 w 1992385"/>
              <a:gd name="connsiteY6" fmla="*/ 456598 h 1453994"/>
              <a:gd name="connsiteX7" fmla="*/ 1992385 w 1992385"/>
              <a:gd name="connsiteY7" fmla="*/ 0 h 1453994"/>
              <a:gd name="connsiteX0" fmla="*/ 0 w 1974214"/>
              <a:gd name="connsiteY0" fmla="*/ 940708 h 1567817"/>
              <a:gd name="connsiteX1" fmla="*/ 165100 w 1974214"/>
              <a:gd name="connsiteY1" fmla="*/ 1211194 h 1567817"/>
              <a:gd name="connsiteX2" fmla="*/ 403910 w 1974214"/>
              <a:gd name="connsiteY2" fmla="*/ 1478303 h 1567817"/>
              <a:gd name="connsiteX3" fmla="*/ 755748 w 1974214"/>
              <a:gd name="connsiteY3" fmla="*/ 1567111 h 1567817"/>
              <a:gd name="connsiteX4" fmla="*/ 1116191 w 1974214"/>
              <a:gd name="connsiteY4" fmla="*/ 1360642 h 1567817"/>
              <a:gd name="connsiteX5" fmla="*/ 1421939 w 1974214"/>
              <a:gd name="connsiteY5" fmla="*/ 1135316 h 1567817"/>
              <a:gd name="connsiteX6" fmla="*/ 1714114 w 1974214"/>
              <a:gd name="connsiteY6" fmla="*/ 570421 h 1567817"/>
              <a:gd name="connsiteX7" fmla="*/ 1974214 w 1974214"/>
              <a:gd name="connsiteY7" fmla="*/ 0 h 1567817"/>
              <a:gd name="connsiteX0" fmla="*/ 0 w 1892446"/>
              <a:gd name="connsiteY0" fmla="*/ 713063 h 1340172"/>
              <a:gd name="connsiteX1" fmla="*/ 165100 w 1892446"/>
              <a:gd name="connsiteY1" fmla="*/ 983549 h 1340172"/>
              <a:gd name="connsiteX2" fmla="*/ 403910 w 1892446"/>
              <a:gd name="connsiteY2" fmla="*/ 1250658 h 1340172"/>
              <a:gd name="connsiteX3" fmla="*/ 755748 w 1892446"/>
              <a:gd name="connsiteY3" fmla="*/ 1339466 h 1340172"/>
              <a:gd name="connsiteX4" fmla="*/ 1116191 w 1892446"/>
              <a:gd name="connsiteY4" fmla="*/ 1132997 h 1340172"/>
              <a:gd name="connsiteX5" fmla="*/ 1421939 w 1892446"/>
              <a:gd name="connsiteY5" fmla="*/ 907671 h 1340172"/>
              <a:gd name="connsiteX6" fmla="*/ 1714114 w 1892446"/>
              <a:gd name="connsiteY6" fmla="*/ 342776 h 1340172"/>
              <a:gd name="connsiteX7" fmla="*/ 1892446 w 1892446"/>
              <a:gd name="connsiteY7" fmla="*/ 0 h 1340172"/>
              <a:gd name="connsiteX0" fmla="*/ 0 w 1901532"/>
              <a:gd name="connsiteY0" fmla="*/ 751002 h 1378111"/>
              <a:gd name="connsiteX1" fmla="*/ 165100 w 1901532"/>
              <a:gd name="connsiteY1" fmla="*/ 1021488 h 1378111"/>
              <a:gd name="connsiteX2" fmla="*/ 403910 w 1901532"/>
              <a:gd name="connsiteY2" fmla="*/ 1288597 h 1378111"/>
              <a:gd name="connsiteX3" fmla="*/ 755748 w 1901532"/>
              <a:gd name="connsiteY3" fmla="*/ 1377405 h 1378111"/>
              <a:gd name="connsiteX4" fmla="*/ 1116191 w 1901532"/>
              <a:gd name="connsiteY4" fmla="*/ 1170936 h 1378111"/>
              <a:gd name="connsiteX5" fmla="*/ 1421939 w 1901532"/>
              <a:gd name="connsiteY5" fmla="*/ 945610 h 1378111"/>
              <a:gd name="connsiteX6" fmla="*/ 1714114 w 1901532"/>
              <a:gd name="connsiteY6" fmla="*/ 380715 h 1378111"/>
              <a:gd name="connsiteX7" fmla="*/ 1901532 w 1901532"/>
              <a:gd name="connsiteY7" fmla="*/ 0 h 1378111"/>
              <a:gd name="connsiteX0" fmla="*/ 0 w 1901532"/>
              <a:gd name="connsiteY0" fmla="*/ 751002 h 1378111"/>
              <a:gd name="connsiteX1" fmla="*/ 165100 w 1901532"/>
              <a:gd name="connsiteY1" fmla="*/ 1021488 h 1378111"/>
              <a:gd name="connsiteX2" fmla="*/ 403910 w 1901532"/>
              <a:gd name="connsiteY2" fmla="*/ 1288597 h 1378111"/>
              <a:gd name="connsiteX3" fmla="*/ 755748 w 1901532"/>
              <a:gd name="connsiteY3" fmla="*/ 1377405 h 1378111"/>
              <a:gd name="connsiteX4" fmla="*/ 1116191 w 1901532"/>
              <a:gd name="connsiteY4" fmla="*/ 1170936 h 1378111"/>
              <a:gd name="connsiteX5" fmla="*/ 1421939 w 1901532"/>
              <a:gd name="connsiteY5" fmla="*/ 945610 h 1378111"/>
              <a:gd name="connsiteX6" fmla="*/ 1714114 w 1901532"/>
              <a:gd name="connsiteY6" fmla="*/ 380715 h 1378111"/>
              <a:gd name="connsiteX7" fmla="*/ 1901532 w 1901532"/>
              <a:gd name="connsiteY7" fmla="*/ 0 h 1378111"/>
              <a:gd name="connsiteX0" fmla="*/ 0 w 1919702"/>
              <a:gd name="connsiteY0" fmla="*/ 788941 h 1416050"/>
              <a:gd name="connsiteX1" fmla="*/ 165100 w 1919702"/>
              <a:gd name="connsiteY1" fmla="*/ 1059427 h 1416050"/>
              <a:gd name="connsiteX2" fmla="*/ 403910 w 1919702"/>
              <a:gd name="connsiteY2" fmla="*/ 1326536 h 1416050"/>
              <a:gd name="connsiteX3" fmla="*/ 755748 w 1919702"/>
              <a:gd name="connsiteY3" fmla="*/ 1415344 h 1416050"/>
              <a:gd name="connsiteX4" fmla="*/ 1116191 w 1919702"/>
              <a:gd name="connsiteY4" fmla="*/ 1208875 h 1416050"/>
              <a:gd name="connsiteX5" fmla="*/ 1421939 w 1919702"/>
              <a:gd name="connsiteY5" fmla="*/ 983549 h 1416050"/>
              <a:gd name="connsiteX6" fmla="*/ 1714114 w 1919702"/>
              <a:gd name="connsiteY6" fmla="*/ 418654 h 1416050"/>
              <a:gd name="connsiteX7" fmla="*/ 1919702 w 1919702"/>
              <a:gd name="connsiteY7" fmla="*/ 0 h 1416050"/>
              <a:gd name="connsiteX0" fmla="*/ 0 w 1919702"/>
              <a:gd name="connsiteY0" fmla="*/ 788941 h 1416050"/>
              <a:gd name="connsiteX1" fmla="*/ 165100 w 1919702"/>
              <a:gd name="connsiteY1" fmla="*/ 1059427 h 1416050"/>
              <a:gd name="connsiteX2" fmla="*/ 403910 w 1919702"/>
              <a:gd name="connsiteY2" fmla="*/ 1326536 h 1416050"/>
              <a:gd name="connsiteX3" fmla="*/ 755748 w 1919702"/>
              <a:gd name="connsiteY3" fmla="*/ 1415344 h 1416050"/>
              <a:gd name="connsiteX4" fmla="*/ 1116191 w 1919702"/>
              <a:gd name="connsiteY4" fmla="*/ 1208875 h 1416050"/>
              <a:gd name="connsiteX5" fmla="*/ 1421939 w 1919702"/>
              <a:gd name="connsiteY5" fmla="*/ 983549 h 1416050"/>
              <a:gd name="connsiteX6" fmla="*/ 1714114 w 1919702"/>
              <a:gd name="connsiteY6" fmla="*/ 418654 h 1416050"/>
              <a:gd name="connsiteX7" fmla="*/ 1919702 w 1919702"/>
              <a:gd name="connsiteY7" fmla="*/ 0 h 1416050"/>
              <a:gd name="connsiteX0" fmla="*/ 0 w 1919702"/>
              <a:gd name="connsiteY0" fmla="*/ 788941 h 1415854"/>
              <a:gd name="connsiteX1" fmla="*/ 165100 w 1919702"/>
              <a:gd name="connsiteY1" fmla="*/ 1059427 h 1415854"/>
              <a:gd name="connsiteX2" fmla="*/ 403910 w 1919702"/>
              <a:gd name="connsiteY2" fmla="*/ 1326536 h 1415854"/>
              <a:gd name="connsiteX3" fmla="*/ 755748 w 1919702"/>
              <a:gd name="connsiteY3" fmla="*/ 1415344 h 1415854"/>
              <a:gd name="connsiteX4" fmla="*/ 1134361 w 1919702"/>
              <a:gd name="connsiteY4" fmla="*/ 1284758 h 1415854"/>
              <a:gd name="connsiteX5" fmla="*/ 1421939 w 1919702"/>
              <a:gd name="connsiteY5" fmla="*/ 983549 h 1415854"/>
              <a:gd name="connsiteX6" fmla="*/ 1714114 w 1919702"/>
              <a:gd name="connsiteY6" fmla="*/ 418654 h 1415854"/>
              <a:gd name="connsiteX7" fmla="*/ 1919702 w 1919702"/>
              <a:gd name="connsiteY7" fmla="*/ 0 h 1415854"/>
              <a:gd name="connsiteX0" fmla="*/ 0 w 1919702"/>
              <a:gd name="connsiteY0" fmla="*/ 788941 h 1545771"/>
              <a:gd name="connsiteX1" fmla="*/ 165100 w 1919702"/>
              <a:gd name="connsiteY1" fmla="*/ 1059427 h 1545771"/>
              <a:gd name="connsiteX2" fmla="*/ 403910 w 1919702"/>
              <a:gd name="connsiteY2" fmla="*/ 1326536 h 1545771"/>
              <a:gd name="connsiteX3" fmla="*/ 755748 w 1919702"/>
              <a:gd name="connsiteY3" fmla="*/ 1545590 h 1545771"/>
              <a:gd name="connsiteX4" fmla="*/ 1134361 w 1919702"/>
              <a:gd name="connsiteY4" fmla="*/ 1284758 h 1545771"/>
              <a:gd name="connsiteX5" fmla="*/ 1421939 w 1919702"/>
              <a:gd name="connsiteY5" fmla="*/ 983549 h 1545771"/>
              <a:gd name="connsiteX6" fmla="*/ 1714114 w 1919702"/>
              <a:gd name="connsiteY6" fmla="*/ 418654 h 1545771"/>
              <a:gd name="connsiteX7" fmla="*/ 1919702 w 1919702"/>
              <a:gd name="connsiteY7" fmla="*/ 0 h 1545771"/>
              <a:gd name="connsiteX0" fmla="*/ 0 w 1919702"/>
              <a:gd name="connsiteY0" fmla="*/ 788941 h 1620395"/>
              <a:gd name="connsiteX1" fmla="*/ 165100 w 1919702"/>
              <a:gd name="connsiteY1" fmla="*/ 1059427 h 1620395"/>
              <a:gd name="connsiteX2" fmla="*/ 403910 w 1919702"/>
              <a:gd name="connsiteY2" fmla="*/ 1326536 h 1620395"/>
              <a:gd name="connsiteX3" fmla="*/ 755748 w 1919702"/>
              <a:gd name="connsiteY3" fmla="*/ 1545590 h 1620395"/>
              <a:gd name="connsiteX4" fmla="*/ 1196771 w 1919702"/>
              <a:gd name="connsiteY4" fmla="*/ 1577808 h 1620395"/>
              <a:gd name="connsiteX5" fmla="*/ 1421939 w 1919702"/>
              <a:gd name="connsiteY5" fmla="*/ 983549 h 1620395"/>
              <a:gd name="connsiteX6" fmla="*/ 1714114 w 1919702"/>
              <a:gd name="connsiteY6" fmla="*/ 418654 h 1620395"/>
              <a:gd name="connsiteX7" fmla="*/ 1919702 w 1919702"/>
              <a:gd name="connsiteY7" fmla="*/ 0 h 1620395"/>
              <a:gd name="connsiteX0" fmla="*/ 0 w 1919702"/>
              <a:gd name="connsiteY0" fmla="*/ 788941 h 1586631"/>
              <a:gd name="connsiteX1" fmla="*/ 165100 w 1919702"/>
              <a:gd name="connsiteY1" fmla="*/ 1059427 h 1586631"/>
              <a:gd name="connsiteX2" fmla="*/ 403910 w 1919702"/>
              <a:gd name="connsiteY2" fmla="*/ 1326536 h 1586631"/>
              <a:gd name="connsiteX3" fmla="*/ 755748 w 1919702"/>
              <a:gd name="connsiteY3" fmla="*/ 1545590 h 1586631"/>
              <a:gd name="connsiteX4" fmla="*/ 1196771 w 1919702"/>
              <a:gd name="connsiteY4" fmla="*/ 1577808 h 1586631"/>
              <a:gd name="connsiteX5" fmla="*/ 1515554 w 1919702"/>
              <a:gd name="connsiteY5" fmla="*/ 1439402 h 1586631"/>
              <a:gd name="connsiteX6" fmla="*/ 1714114 w 1919702"/>
              <a:gd name="connsiteY6" fmla="*/ 418654 h 1586631"/>
              <a:gd name="connsiteX7" fmla="*/ 1919702 w 1919702"/>
              <a:gd name="connsiteY7" fmla="*/ 0 h 1586631"/>
              <a:gd name="connsiteX0" fmla="*/ 0 w 1919702"/>
              <a:gd name="connsiteY0" fmla="*/ 788941 h 1586631"/>
              <a:gd name="connsiteX1" fmla="*/ 165100 w 1919702"/>
              <a:gd name="connsiteY1" fmla="*/ 1059427 h 1586631"/>
              <a:gd name="connsiteX2" fmla="*/ 403910 w 1919702"/>
              <a:gd name="connsiteY2" fmla="*/ 1326536 h 1586631"/>
              <a:gd name="connsiteX3" fmla="*/ 755748 w 1919702"/>
              <a:gd name="connsiteY3" fmla="*/ 1545590 h 1586631"/>
              <a:gd name="connsiteX4" fmla="*/ 1196771 w 1919702"/>
              <a:gd name="connsiteY4" fmla="*/ 1577808 h 1586631"/>
              <a:gd name="connsiteX5" fmla="*/ 1515554 w 1919702"/>
              <a:gd name="connsiteY5" fmla="*/ 1439402 h 1586631"/>
              <a:gd name="connsiteX6" fmla="*/ 1846736 w 1919702"/>
              <a:gd name="connsiteY6" fmla="*/ 1167557 h 1586631"/>
              <a:gd name="connsiteX7" fmla="*/ 1919702 w 1919702"/>
              <a:gd name="connsiteY7" fmla="*/ 0 h 1586631"/>
              <a:gd name="connsiteX0" fmla="*/ 0 w 2083529"/>
              <a:gd name="connsiteY0" fmla="*/ -1 h 797689"/>
              <a:gd name="connsiteX1" fmla="*/ 165100 w 2083529"/>
              <a:gd name="connsiteY1" fmla="*/ 270485 h 797689"/>
              <a:gd name="connsiteX2" fmla="*/ 403910 w 2083529"/>
              <a:gd name="connsiteY2" fmla="*/ 537594 h 797689"/>
              <a:gd name="connsiteX3" fmla="*/ 755748 w 2083529"/>
              <a:gd name="connsiteY3" fmla="*/ 756648 h 797689"/>
              <a:gd name="connsiteX4" fmla="*/ 1196771 w 2083529"/>
              <a:gd name="connsiteY4" fmla="*/ 788866 h 797689"/>
              <a:gd name="connsiteX5" fmla="*/ 1515554 w 2083529"/>
              <a:gd name="connsiteY5" fmla="*/ 650460 h 797689"/>
              <a:gd name="connsiteX6" fmla="*/ 1846736 w 2083529"/>
              <a:gd name="connsiteY6" fmla="*/ 378615 h 797689"/>
              <a:gd name="connsiteX7" fmla="*/ 2083529 w 2083529"/>
              <a:gd name="connsiteY7" fmla="*/ 122770 h 797689"/>
              <a:gd name="connsiteX0" fmla="*/ 0 w 2099132"/>
              <a:gd name="connsiteY0" fmla="*/ -1 h 797689"/>
              <a:gd name="connsiteX1" fmla="*/ 165100 w 2099132"/>
              <a:gd name="connsiteY1" fmla="*/ 270485 h 797689"/>
              <a:gd name="connsiteX2" fmla="*/ 403910 w 2099132"/>
              <a:gd name="connsiteY2" fmla="*/ 537594 h 797689"/>
              <a:gd name="connsiteX3" fmla="*/ 755748 w 2099132"/>
              <a:gd name="connsiteY3" fmla="*/ 756648 h 797689"/>
              <a:gd name="connsiteX4" fmla="*/ 1196771 w 2099132"/>
              <a:gd name="connsiteY4" fmla="*/ 788866 h 797689"/>
              <a:gd name="connsiteX5" fmla="*/ 1515554 w 2099132"/>
              <a:gd name="connsiteY5" fmla="*/ 650460 h 797689"/>
              <a:gd name="connsiteX6" fmla="*/ 1846736 w 2099132"/>
              <a:gd name="connsiteY6" fmla="*/ 378615 h 797689"/>
              <a:gd name="connsiteX7" fmla="*/ 2099132 w 2099132"/>
              <a:gd name="connsiteY7" fmla="*/ 90208 h 797689"/>
              <a:gd name="connsiteX0" fmla="*/ 0 w 2099132"/>
              <a:gd name="connsiteY0" fmla="*/ -1 h 797689"/>
              <a:gd name="connsiteX1" fmla="*/ 165100 w 2099132"/>
              <a:gd name="connsiteY1" fmla="*/ 270485 h 797689"/>
              <a:gd name="connsiteX2" fmla="*/ 403910 w 2099132"/>
              <a:gd name="connsiteY2" fmla="*/ 537594 h 797689"/>
              <a:gd name="connsiteX3" fmla="*/ 755748 w 2099132"/>
              <a:gd name="connsiteY3" fmla="*/ 756648 h 797689"/>
              <a:gd name="connsiteX4" fmla="*/ 1196771 w 2099132"/>
              <a:gd name="connsiteY4" fmla="*/ 788866 h 797689"/>
              <a:gd name="connsiteX5" fmla="*/ 1515554 w 2099132"/>
              <a:gd name="connsiteY5" fmla="*/ 650460 h 797689"/>
              <a:gd name="connsiteX6" fmla="*/ 1823332 w 2099132"/>
              <a:gd name="connsiteY6" fmla="*/ 476300 h 797689"/>
              <a:gd name="connsiteX7" fmla="*/ 2099132 w 2099132"/>
              <a:gd name="connsiteY7" fmla="*/ 90208 h 797689"/>
              <a:gd name="connsiteX0" fmla="*/ 0 w 2099132"/>
              <a:gd name="connsiteY0" fmla="*/ -1 h 792865"/>
              <a:gd name="connsiteX1" fmla="*/ 165100 w 2099132"/>
              <a:gd name="connsiteY1" fmla="*/ 270485 h 792865"/>
              <a:gd name="connsiteX2" fmla="*/ 403910 w 2099132"/>
              <a:gd name="connsiteY2" fmla="*/ 537594 h 792865"/>
              <a:gd name="connsiteX3" fmla="*/ 755748 w 2099132"/>
              <a:gd name="connsiteY3" fmla="*/ 756648 h 792865"/>
              <a:gd name="connsiteX4" fmla="*/ 1196771 w 2099132"/>
              <a:gd name="connsiteY4" fmla="*/ 788866 h 792865"/>
              <a:gd name="connsiteX5" fmla="*/ 1507753 w 2099132"/>
              <a:gd name="connsiteY5" fmla="*/ 715583 h 792865"/>
              <a:gd name="connsiteX6" fmla="*/ 1823332 w 2099132"/>
              <a:gd name="connsiteY6" fmla="*/ 476300 h 792865"/>
              <a:gd name="connsiteX7" fmla="*/ 2099132 w 2099132"/>
              <a:gd name="connsiteY7" fmla="*/ 90208 h 792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132" h="792865">
                <a:moveTo>
                  <a:pt x="0" y="-1"/>
                </a:moveTo>
                <a:cubicBezTo>
                  <a:pt x="55033" y="61382"/>
                  <a:pt x="97782" y="180886"/>
                  <a:pt x="165100" y="270485"/>
                </a:cubicBezTo>
                <a:cubicBezTo>
                  <a:pt x="232418" y="360084"/>
                  <a:pt x="321360" y="463511"/>
                  <a:pt x="403910" y="537594"/>
                </a:cubicBezTo>
                <a:cubicBezTo>
                  <a:pt x="521189" y="567197"/>
                  <a:pt x="623605" y="714769"/>
                  <a:pt x="755748" y="756648"/>
                </a:cubicBezTo>
                <a:cubicBezTo>
                  <a:pt x="887891" y="798527"/>
                  <a:pt x="1071437" y="795710"/>
                  <a:pt x="1196771" y="788866"/>
                </a:cubicBezTo>
                <a:cubicBezTo>
                  <a:pt x="1322105" y="782022"/>
                  <a:pt x="1403326" y="767677"/>
                  <a:pt x="1507753" y="715583"/>
                </a:cubicBezTo>
                <a:cubicBezTo>
                  <a:pt x="1612180" y="663489"/>
                  <a:pt x="1724769" y="580529"/>
                  <a:pt x="1823332" y="476300"/>
                </a:cubicBezTo>
                <a:cubicBezTo>
                  <a:pt x="1921895" y="372071"/>
                  <a:pt x="1952016" y="466709"/>
                  <a:pt x="2099132" y="90208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0" name="Freeform 539"/>
          <p:cNvSpPr/>
          <p:nvPr/>
        </p:nvSpPr>
        <p:spPr>
          <a:xfrm>
            <a:off x="744549" y="8193453"/>
            <a:ext cx="1854309" cy="142989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309" h="142989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58169" y="1430312"/>
                  <a:pt x="1854200" y="142989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1" name="Freeform 540"/>
          <p:cNvSpPr/>
          <p:nvPr/>
        </p:nvSpPr>
        <p:spPr>
          <a:xfrm>
            <a:off x="2745674" y="8184783"/>
            <a:ext cx="1868514" cy="132456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6750" h="1452714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91091" y="1442278"/>
                  <a:pt x="1866750" y="145271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2" name="Freeform 541"/>
          <p:cNvSpPr/>
          <p:nvPr/>
        </p:nvSpPr>
        <p:spPr>
          <a:xfrm>
            <a:off x="4723244" y="8104176"/>
            <a:ext cx="1873955" cy="772961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220007 w 1913035"/>
              <a:gd name="connsiteY5" fmla="*/ 996542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934617 w 1913035"/>
              <a:gd name="connsiteY5" fmla="*/ 842169 h 1429730"/>
              <a:gd name="connsiteX6" fmla="*/ 1220007 w 1913035"/>
              <a:gd name="connsiteY6" fmla="*/ 996542 h 1429730"/>
              <a:gd name="connsiteX7" fmla="*/ 1473200 w 1913035"/>
              <a:gd name="connsiteY7" fmla="*/ 1263650 h 1429730"/>
              <a:gd name="connsiteX8" fmla="*/ 1913035 w 1913035"/>
              <a:gd name="connsiteY8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934617 w 1913035"/>
              <a:gd name="connsiteY5" fmla="*/ 842169 h 1429730"/>
              <a:gd name="connsiteX6" fmla="*/ 1220007 w 1913035"/>
              <a:gd name="connsiteY6" fmla="*/ 996542 h 1429730"/>
              <a:gd name="connsiteX7" fmla="*/ 1580834 w 1913035"/>
              <a:gd name="connsiteY7" fmla="*/ 1090975 h 1429730"/>
              <a:gd name="connsiteX8" fmla="*/ 1913035 w 1913035"/>
              <a:gd name="connsiteY8" fmla="*/ 1429730 h 1429730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21315"/>
              <a:gd name="connsiteY0" fmla="*/ 0 h 1156329"/>
              <a:gd name="connsiteX1" fmla="*/ 165100 w 1921315"/>
              <a:gd name="connsiteY1" fmla="*/ 184150 h 1156329"/>
              <a:gd name="connsiteX2" fmla="*/ 387350 w 1921315"/>
              <a:gd name="connsiteY2" fmla="*/ 393700 h 1156329"/>
              <a:gd name="connsiteX3" fmla="*/ 635000 w 1921315"/>
              <a:gd name="connsiteY3" fmla="*/ 615950 h 1156329"/>
              <a:gd name="connsiteX4" fmla="*/ 882650 w 1921315"/>
              <a:gd name="connsiteY4" fmla="*/ 831850 h 1156329"/>
              <a:gd name="connsiteX5" fmla="*/ 934617 w 1921315"/>
              <a:gd name="connsiteY5" fmla="*/ 842169 h 1156329"/>
              <a:gd name="connsiteX6" fmla="*/ 1220007 w 1921315"/>
              <a:gd name="connsiteY6" fmla="*/ 996542 h 1156329"/>
              <a:gd name="connsiteX7" fmla="*/ 1580834 w 1921315"/>
              <a:gd name="connsiteY7" fmla="*/ 1090975 h 1156329"/>
              <a:gd name="connsiteX8" fmla="*/ 1921315 w 1921315"/>
              <a:gd name="connsiteY8" fmla="*/ 1156329 h 1156329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1220007 w 1921315"/>
              <a:gd name="connsiteY5" fmla="*/ 996542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0007 w 1921315"/>
              <a:gd name="connsiteY5" fmla="*/ 996542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580834 w 1929595"/>
              <a:gd name="connsiteY6" fmla="*/ 109097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38260 w 1929595"/>
              <a:gd name="connsiteY4" fmla="*/ 918294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38260 w 1929595"/>
              <a:gd name="connsiteY4" fmla="*/ 918294 h 1170718"/>
              <a:gd name="connsiteX5" fmla="*/ 1214076 w 1929595"/>
              <a:gd name="connsiteY5" fmla="*/ 1120034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317653"/>
              <a:gd name="connsiteX1" fmla="*/ 165100 w 1929595"/>
              <a:gd name="connsiteY1" fmla="*/ 184150 h 1317653"/>
              <a:gd name="connsiteX2" fmla="*/ 387350 w 1929595"/>
              <a:gd name="connsiteY2" fmla="*/ 393700 h 1317653"/>
              <a:gd name="connsiteX3" fmla="*/ 635000 w 1929595"/>
              <a:gd name="connsiteY3" fmla="*/ 665346 h 1317653"/>
              <a:gd name="connsiteX4" fmla="*/ 938260 w 1929595"/>
              <a:gd name="connsiteY4" fmla="*/ 918294 h 1317653"/>
              <a:gd name="connsiteX5" fmla="*/ 1214076 w 1929595"/>
              <a:gd name="connsiteY5" fmla="*/ 1120034 h 1317653"/>
              <a:gd name="connsiteX6" fmla="*/ 1570146 w 1929595"/>
              <a:gd name="connsiteY6" fmla="*/ 1317342 h 1317653"/>
              <a:gd name="connsiteX7" fmla="*/ 1929595 w 1929595"/>
              <a:gd name="connsiteY7" fmla="*/ 1170718 h 1317653"/>
              <a:gd name="connsiteX0" fmla="*/ 0 w 1915384"/>
              <a:gd name="connsiteY0" fmla="*/ 0 h 1430052"/>
              <a:gd name="connsiteX1" fmla="*/ 165100 w 1915384"/>
              <a:gd name="connsiteY1" fmla="*/ 184150 h 1430052"/>
              <a:gd name="connsiteX2" fmla="*/ 387350 w 1915384"/>
              <a:gd name="connsiteY2" fmla="*/ 393700 h 1430052"/>
              <a:gd name="connsiteX3" fmla="*/ 635000 w 1915384"/>
              <a:gd name="connsiteY3" fmla="*/ 665346 h 1430052"/>
              <a:gd name="connsiteX4" fmla="*/ 938260 w 1915384"/>
              <a:gd name="connsiteY4" fmla="*/ 918294 h 1430052"/>
              <a:gd name="connsiteX5" fmla="*/ 1214076 w 1915384"/>
              <a:gd name="connsiteY5" fmla="*/ 1120034 h 1430052"/>
              <a:gd name="connsiteX6" fmla="*/ 1570146 w 1915384"/>
              <a:gd name="connsiteY6" fmla="*/ 1317342 h 1430052"/>
              <a:gd name="connsiteX7" fmla="*/ 1915384 w 1915384"/>
              <a:gd name="connsiteY7" fmla="*/ 1430052 h 1430052"/>
              <a:gd name="connsiteX0" fmla="*/ 0 w 1915384"/>
              <a:gd name="connsiteY0" fmla="*/ 0 h 1430052"/>
              <a:gd name="connsiteX1" fmla="*/ 165100 w 1915384"/>
              <a:gd name="connsiteY1" fmla="*/ 184150 h 1430052"/>
              <a:gd name="connsiteX2" fmla="*/ 387350 w 1915384"/>
              <a:gd name="connsiteY2" fmla="*/ 393700 h 1430052"/>
              <a:gd name="connsiteX3" fmla="*/ 656318 w 1915384"/>
              <a:gd name="connsiteY3" fmla="*/ 665346 h 1430052"/>
              <a:gd name="connsiteX4" fmla="*/ 938260 w 1915384"/>
              <a:gd name="connsiteY4" fmla="*/ 918294 h 1430052"/>
              <a:gd name="connsiteX5" fmla="*/ 1214076 w 1915384"/>
              <a:gd name="connsiteY5" fmla="*/ 1120034 h 1430052"/>
              <a:gd name="connsiteX6" fmla="*/ 1570146 w 1915384"/>
              <a:gd name="connsiteY6" fmla="*/ 1317342 h 1430052"/>
              <a:gd name="connsiteX7" fmla="*/ 1915384 w 1915384"/>
              <a:gd name="connsiteY7" fmla="*/ 1430052 h 1430052"/>
              <a:gd name="connsiteX0" fmla="*/ 0 w 1951314"/>
              <a:gd name="connsiteY0" fmla="*/ 0 h 1398829"/>
              <a:gd name="connsiteX1" fmla="*/ 165100 w 1951314"/>
              <a:gd name="connsiteY1" fmla="*/ 184150 h 1398829"/>
              <a:gd name="connsiteX2" fmla="*/ 387350 w 1951314"/>
              <a:gd name="connsiteY2" fmla="*/ 393700 h 1398829"/>
              <a:gd name="connsiteX3" fmla="*/ 656318 w 1951314"/>
              <a:gd name="connsiteY3" fmla="*/ 665346 h 1398829"/>
              <a:gd name="connsiteX4" fmla="*/ 938260 w 1951314"/>
              <a:gd name="connsiteY4" fmla="*/ 918294 h 1398829"/>
              <a:gd name="connsiteX5" fmla="*/ 1214076 w 1951314"/>
              <a:gd name="connsiteY5" fmla="*/ 1120034 h 1398829"/>
              <a:gd name="connsiteX6" fmla="*/ 1570146 w 1951314"/>
              <a:gd name="connsiteY6" fmla="*/ 1317342 h 1398829"/>
              <a:gd name="connsiteX7" fmla="*/ 1951314 w 1951314"/>
              <a:gd name="connsiteY7" fmla="*/ 1398829 h 1398829"/>
              <a:gd name="connsiteX0" fmla="*/ 0 w 1951314"/>
              <a:gd name="connsiteY0" fmla="*/ 0 h 1398829"/>
              <a:gd name="connsiteX1" fmla="*/ 165100 w 1951314"/>
              <a:gd name="connsiteY1" fmla="*/ 184150 h 1398829"/>
              <a:gd name="connsiteX2" fmla="*/ 387350 w 1951314"/>
              <a:gd name="connsiteY2" fmla="*/ 393700 h 1398829"/>
              <a:gd name="connsiteX3" fmla="*/ 656318 w 1951314"/>
              <a:gd name="connsiteY3" fmla="*/ 665346 h 1398829"/>
              <a:gd name="connsiteX4" fmla="*/ 938260 w 1951314"/>
              <a:gd name="connsiteY4" fmla="*/ 918294 h 1398829"/>
              <a:gd name="connsiteX5" fmla="*/ 1214076 w 1951314"/>
              <a:gd name="connsiteY5" fmla="*/ 1120034 h 1398829"/>
              <a:gd name="connsiteX6" fmla="*/ 1588111 w 1951314"/>
              <a:gd name="connsiteY6" fmla="*/ 1301729 h 1398829"/>
              <a:gd name="connsiteX7" fmla="*/ 1951314 w 1951314"/>
              <a:gd name="connsiteY7" fmla="*/ 1398829 h 1398829"/>
              <a:gd name="connsiteX0" fmla="*/ 0 w 1951314"/>
              <a:gd name="connsiteY0" fmla="*/ 0 h 1398829"/>
              <a:gd name="connsiteX1" fmla="*/ 165100 w 1951314"/>
              <a:gd name="connsiteY1" fmla="*/ 184150 h 1398829"/>
              <a:gd name="connsiteX2" fmla="*/ 387350 w 1951314"/>
              <a:gd name="connsiteY2" fmla="*/ 393700 h 1398829"/>
              <a:gd name="connsiteX3" fmla="*/ 656318 w 1951314"/>
              <a:gd name="connsiteY3" fmla="*/ 665346 h 1398829"/>
              <a:gd name="connsiteX4" fmla="*/ 938260 w 1951314"/>
              <a:gd name="connsiteY4" fmla="*/ 918294 h 1398829"/>
              <a:gd name="connsiteX5" fmla="*/ 1232042 w 1951314"/>
              <a:gd name="connsiteY5" fmla="*/ 1120034 h 1398829"/>
              <a:gd name="connsiteX6" fmla="*/ 1588111 w 1951314"/>
              <a:gd name="connsiteY6" fmla="*/ 1301729 h 1398829"/>
              <a:gd name="connsiteX7" fmla="*/ 1951314 w 1951314"/>
              <a:gd name="connsiteY7" fmla="*/ 1398829 h 139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1314" h="1398829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56318" y="665346"/>
                </a:lnTo>
                <a:cubicBezTo>
                  <a:pt x="738868" y="738371"/>
                  <a:pt x="842306" y="842513"/>
                  <a:pt x="938260" y="918294"/>
                </a:cubicBezTo>
                <a:cubicBezTo>
                  <a:pt x="1034214" y="994075"/>
                  <a:pt x="1123734" y="1056128"/>
                  <a:pt x="1232042" y="1120034"/>
                </a:cubicBezTo>
                <a:cubicBezTo>
                  <a:pt x="1340350" y="1183940"/>
                  <a:pt x="1471226" y="1250059"/>
                  <a:pt x="1588111" y="1301729"/>
                </a:cubicBezTo>
                <a:cubicBezTo>
                  <a:pt x="1704996" y="1353399"/>
                  <a:pt x="1829036" y="1388112"/>
                  <a:pt x="1951314" y="1398829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3" name="TextBox 542"/>
          <p:cNvSpPr txBox="1"/>
          <p:nvPr/>
        </p:nvSpPr>
        <p:spPr>
          <a:xfrm>
            <a:off x="360115" y="13506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544" name="TextBox 543"/>
          <p:cNvSpPr txBox="1"/>
          <p:nvPr/>
        </p:nvSpPr>
        <p:spPr>
          <a:xfrm>
            <a:off x="5622734" y="85514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545" name="TextBox 544"/>
          <p:cNvSpPr txBox="1"/>
          <p:nvPr/>
        </p:nvSpPr>
        <p:spPr>
          <a:xfrm>
            <a:off x="19349" y="1503412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546" name="TextBox 545"/>
          <p:cNvSpPr txBox="1"/>
          <p:nvPr/>
        </p:nvSpPr>
        <p:spPr>
          <a:xfrm>
            <a:off x="19349" y="7247711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(e)</a:t>
            </a:r>
            <a:endParaRPr lang="en-GB" sz="2500" dirty="0"/>
          </a:p>
        </p:txBody>
      </p:sp>
      <p:sp>
        <p:nvSpPr>
          <p:cNvPr id="547" name="TextBox 546"/>
          <p:cNvSpPr txBox="1"/>
          <p:nvPr/>
        </p:nvSpPr>
        <p:spPr>
          <a:xfrm>
            <a:off x="1226519" y="4173180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sp>
        <p:nvSpPr>
          <p:cNvPr id="548" name="TextBox 547"/>
          <p:cNvSpPr txBox="1"/>
          <p:nvPr/>
        </p:nvSpPr>
        <p:spPr>
          <a:xfrm>
            <a:off x="1226519" y="9870178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(f)</a:t>
            </a:r>
            <a:endParaRPr lang="en-GB" sz="25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49" name="Ink 548"/>
              <p14:cNvContentPartPr/>
              <p14:nvPr/>
            </p14:nvContentPartPr>
            <p14:xfrm>
              <a:off x="1932435" y="5007121"/>
              <a:ext cx="5040" cy="5040"/>
            </p14:xfrm>
          </p:contentPart>
        </mc:Choice>
        <mc:Fallback>
          <p:pic>
            <p:nvPicPr>
              <p:cNvPr id="549" name="Ink 54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24155" y="4998841"/>
                <a:ext cx="216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50" name="Ink 549"/>
              <p14:cNvContentPartPr/>
              <p14:nvPr/>
            </p14:nvContentPartPr>
            <p14:xfrm>
              <a:off x="1599795" y="5302321"/>
              <a:ext cx="5040" cy="23760"/>
            </p14:xfrm>
          </p:contentPart>
        </mc:Choice>
        <mc:Fallback>
          <p:pic>
            <p:nvPicPr>
              <p:cNvPr id="550" name="Ink 54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91515" y="5294041"/>
                <a:ext cx="216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51" name="Ink 550"/>
              <p14:cNvContentPartPr/>
              <p14:nvPr/>
            </p14:nvContentPartPr>
            <p14:xfrm>
              <a:off x="1886355" y="4679521"/>
              <a:ext cx="360" cy="360"/>
            </p14:xfrm>
          </p:contentPart>
        </mc:Choice>
        <mc:Fallback>
          <p:pic>
            <p:nvPicPr>
              <p:cNvPr id="551" name="Ink 55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78075" y="4671241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52" name="Ink 551"/>
              <p14:cNvContentPartPr/>
              <p14:nvPr/>
            </p14:nvContentPartPr>
            <p14:xfrm>
              <a:off x="2682915" y="5594071"/>
              <a:ext cx="9720" cy="89280"/>
            </p14:xfrm>
          </p:contentPart>
        </mc:Choice>
        <mc:Fallback>
          <p:pic>
            <p:nvPicPr>
              <p:cNvPr id="552" name="Ink 55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74635" y="5585791"/>
                <a:ext cx="2628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53" name="Ink 552"/>
              <p14:cNvContentPartPr/>
              <p14:nvPr/>
            </p14:nvContentPartPr>
            <p14:xfrm>
              <a:off x="-2228970" y="9791580"/>
              <a:ext cx="360" cy="360"/>
            </p14:xfrm>
          </p:contentPart>
        </mc:Choice>
        <mc:Fallback>
          <p:pic>
            <p:nvPicPr>
              <p:cNvPr id="553" name="Ink 55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-2237250" y="9783300"/>
                <a:ext cx="1692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554" name="Freeform 553"/>
          <p:cNvSpPr/>
          <p:nvPr/>
        </p:nvSpPr>
        <p:spPr>
          <a:xfrm>
            <a:off x="749600" y="2408517"/>
            <a:ext cx="1182835" cy="345782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  <a:gd name="connsiteX0" fmla="*/ 0 w 1330556"/>
              <a:gd name="connsiteY0" fmla="*/ 463104 h 463104"/>
              <a:gd name="connsiteX1" fmla="*/ 217748 w 1330556"/>
              <a:gd name="connsiteY1" fmla="*/ 207034 h 463104"/>
              <a:gd name="connsiteX2" fmla="*/ 502420 w 1330556"/>
              <a:gd name="connsiteY2" fmla="*/ 172528 h 463104"/>
              <a:gd name="connsiteX3" fmla="*/ 873357 w 1330556"/>
              <a:gd name="connsiteY3" fmla="*/ 112143 h 463104"/>
              <a:gd name="connsiteX4" fmla="*/ 1330556 w 1330556"/>
              <a:gd name="connsiteY4" fmla="*/ 0 h 463104"/>
              <a:gd name="connsiteX0" fmla="*/ 0 w 1330556"/>
              <a:gd name="connsiteY0" fmla="*/ 463104 h 463104"/>
              <a:gd name="connsiteX1" fmla="*/ 228462 w 1330556"/>
              <a:gd name="connsiteY1" fmla="*/ 324864 h 463104"/>
              <a:gd name="connsiteX2" fmla="*/ 502420 w 1330556"/>
              <a:gd name="connsiteY2" fmla="*/ 172528 h 463104"/>
              <a:gd name="connsiteX3" fmla="*/ 873357 w 1330556"/>
              <a:gd name="connsiteY3" fmla="*/ 112143 h 463104"/>
              <a:gd name="connsiteX4" fmla="*/ 1330556 w 1330556"/>
              <a:gd name="connsiteY4" fmla="*/ 0 h 463104"/>
              <a:gd name="connsiteX0" fmla="*/ 0 w 1330556"/>
              <a:gd name="connsiteY0" fmla="*/ 463104 h 463104"/>
              <a:gd name="connsiteX1" fmla="*/ 228462 w 1330556"/>
              <a:gd name="connsiteY1" fmla="*/ 324864 h 463104"/>
              <a:gd name="connsiteX2" fmla="*/ 534563 w 1330556"/>
              <a:gd name="connsiteY2" fmla="*/ 219661 h 463104"/>
              <a:gd name="connsiteX3" fmla="*/ 873357 w 1330556"/>
              <a:gd name="connsiteY3" fmla="*/ 112143 h 463104"/>
              <a:gd name="connsiteX4" fmla="*/ 1330556 w 1330556"/>
              <a:gd name="connsiteY4" fmla="*/ 0 h 463104"/>
              <a:gd name="connsiteX0" fmla="*/ 0 w 1330556"/>
              <a:gd name="connsiteY0" fmla="*/ 427755 h 427755"/>
              <a:gd name="connsiteX1" fmla="*/ 228462 w 1330556"/>
              <a:gd name="connsiteY1" fmla="*/ 324864 h 427755"/>
              <a:gd name="connsiteX2" fmla="*/ 534563 w 1330556"/>
              <a:gd name="connsiteY2" fmla="*/ 219661 h 427755"/>
              <a:gd name="connsiteX3" fmla="*/ 873357 w 1330556"/>
              <a:gd name="connsiteY3" fmla="*/ 112143 h 427755"/>
              <a:gd name="connsiteX4" fmla="*/ 1330556 w 1330556"/>
              <a:gd name="connsiteY4" fmla="*/ 0 h 427755"/>
              <a:gd name="connsiteX0" fmla="*/ 0 w 1330556"/>
              <a:gd name="connsiteY0" fmla="*/ 427755 h 427755"/>
              <a:gd name="connsiteX1" fmla="*/ 271321 w 1330556"/>
              <a:gd name="connsiteY1" fmla="*/ 348431 h 427755"/>
              <a:gd name="connsiteX2" fmla="*/ 534563 w 1330556"/>
              <a:gd name="connsiteY2" fmla="*/ 219661 h 427755"/>
              <a:gd name="connsiteX3" fmla="*/ 873357 w 1330556"/>
              <a:gd name="connsiteY3" fmla="*/ 112143 h 427755"/>
              <a:gd name="connsiteX4" fmla="*/ 1330556 w 1330556"/>
              <a:gd name="connsiteY4" fmla="*/ 0 h 427755"/>
              <a:gd name="connsiteX0" fmla="*/ 0 w 1330556"/>
              <a:gd name="connsiteY0" fmla="*/ 427755 h 427755"/>
              <a:gd name="connsiteX1" fmla="*/ 271321 w 1330556"/>
              <a:gd name="connsiteY1" fmla="*/ 348431 h 427755"/>
              <a:gd name="connsiteX2" fmla="*/ 588136 w 1330556"/>
              <a:gd name="connsiteY2" fmla="*/ 243227 h 427755"/>
              <a:gd name="connsiteX3" fmla="*/ 873357 w 1330556"/>
              <a:gd name="connsiteY3" fmla="*/ 112143 h 427755"/>
              <a:gd name="connsiteX4" fmla="*/ 1330556 w 1330556"/>
              <a:gd name="connsiteY4" fmla="*/ 0 h 427755"/>
              <a:gd name="connsiteX0" fmla="*/ 0 w 1330556"/>
              <a:gd name="connsiteY0" fmla="*/ 427755 h 427755"/>
              <a:gd name="connsiteX1" fmla="*/ 271321 w 1330556"/>
              <a:gd name="connsiteY1" fmla="*/ 348431 h 427755"/>
              <a:gd name="connsiteX2" fmla="*/ 588136 w 1330556"/>
              <a:gd name="connsiteY2" fmla="*/ 243227 h 427755"/>
              <a:gd name="connsiteX3" fmla="*/ 884071 w 1330556"/>
              <a:gd name="connsiteY3" fmla="*/ 147492 h 427755"/>
              <a:gd name="connsiteX4" fmla="*/ 1330556 w 1330556"/>
              <a:gd name="connsiteY4" fmla="*/ 0 h 427755"/>
              <a:gd name="connsiteX0" fmla="*/ 0 w 1330556"/>
              <a:gd name="connsiteY0" fmla="*/ 427755 h 427755"/>
              <a:gd name="connsiteX1" fmla="*/ 271321 w 1330556"/>
              <a:gd name="connsiteY1" fmla="*/ 348431 h 427755"/>
              <a:gd name="connsiteX2" fmla="*/ 588136 w 1330556"/>
              <a:gd name="connsiteY2" fmla="*/ 243227 h 427755"/>
              <a:gd name="connsiteX3" fmla="*/ 884071 w 1330556"/>
              <a:gd name="connsiteY3" fmla="*/ 147492 h 427755"/>
              <a:gd name="connsiteX4" fmla="*/ 1330556 w 1330556"/>
              <a:gd name="connsiteY4" fmla="*/ 0 h 427755"/>
              <a:gd name="connsiteX0" fmla="*/ 0 w 1330556"/>
              <a:gd name="connsiteY0" fmla="*/ 427755 h 427755"/>
              <a:gd name="connsiteX1" fmla="*/ 346322 w 1330556"/>
              <a:gd name="connsiteY1" fmla="*/ 324865 h 427755"/>
              <a:gd name="connsiteX2" fmla="*/ 588136 w 1330556"/>
              <a:gd name="connsiteY2" fmla="*/ 243227 h 427755"/>
              <a:gd name="connsiteX3" fmla="*/ 884071 w 1330556"/>
              <a:gd name="connsiteY3" fmla="*/ 147492 h 427755"/>
              <a:gd name="connsiteX4" fmla="*/ 1330556 w 1330556"/>
              <a:gd name="connsiteY4" fmla="*/ 0 h 427755"/>
              <a:gd name="connsiteX0" fmla="*/ 0 w 1330556"/>
              <a:gd name="connsiteY0" fmla="*/ 427755 h 427755"/>
              <a:gd name="connsiteX1" fmla="*/ 346322 w 1330556"/>
              <a:gd name="connsiteY1" fmla="*/ 324865 h 427755"/>
              <a:gd name="connsiteX2" fmla="*/ 598851 w 1330556"/>
              <a:gd name="connsiteY2" fmla="*/ 207878 h 427755"/>
              <a:gd name="connsiteX3" fmla="*/ 884071 w 1330556"/>
              <a:gd name="connsiteY3" fmla="*/ 147492 h 427755"/>
              <a:gd name="connsiteX4" fmla="*/ 1330556 w 1330556"/>
              <a:gd name="connsiteY4" fmla="*/ 0 h 427755"/>
              <a:gd name="connsiteX0" fmla="*/ 0 w 1330556"/>
              <a:gd name="connsiteY0" fmla="*/ 427755 h 427755"/>
              <a:gd name="connsiteX1" fmla="*/ 346322 w 1330556"/>
              <a:gd name="connsiteY1" fmla="*/ 324865 h 427755"/>
              <a:gd name="connsiteX2" fmla="*/ 620280 w 1330556"/>
              <a:gd name="connsiteY2" fmla="*/ 231444 h 427755"/>
              <a:gd name="connsiteX3" fmla="*/ 884071 w 1330556"/>
              <a:gd name="connsiteY3" fmla="*/ 147492 h 427755"/>
              <a:gd name="connsiteX4" fmla="*/ 1330556 w 1330556"/>
              <a:gd name="connsiteY4" fmla="*/ 0 h 427755"/>
              <a:gd name="connsiteX0" fmla="*/ 0 w 1330556"/>
              <a:gd name="connsiteY0" fmla="*/ 427755 h 427755"/>
              <a:gd name="connsiteX1" fmla="*/ 346322 w 1330556"/>
              <a:gd name="connsiteY1" fmla="*/ 324865 h 427755"/>
              <a:gd name="connsiteX2" fmla="*/ 620280 w 1330556"/>
              <a:gd name="connsiteY2" fmla="*/ 231444 h 427755"/>
              <a:gd name="connsiteX3" fmla="*/ 894786 w 1330556"/>
              <a:gd name="connsiteY3" fmla="*/ 112142 h 427755"/>
              <a:gd name="connsiteX4" fmla="*/ 1330556 w 1330556"/>
              <a:gd name="connsiteY4" fmla="*/ 0 h 427755"/>
              <a:gd name="connsiteX0" fmla="*/ 0 w 1330556"/>
              <a:gd name="connsiteY0" fmla="*/ 427755 h 427755"/>
              <a:gd name="connsiteX1" fmla="*/ 346322 w 1330556"/>
              <a:gd name="connsiteY1" fmla="*/ 324865 h 427755"/>
              <a:gd name="connsiteX2" fmla="*/ 620280 w 1330556"/>
              <a:gd name="connsiteY2" fmla="*/ 231444 h 427755"/>
              <a:gd name="connsiteX3" fmla="*/ 905500 w 1330556"/>
              <a:gd name="connsiteY3" fmla="*/ 147492 h 427755"/>
              <a:gd name="connsiteX4" fmla="*/ 1330556 w 1330556"/>
              <a:gd name="connsiteY4" fmla="*/ 0 h 42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0556" h="427755">
                <a:moveTo>
                  <a:pt x="0" y="427755"/>
                </a:moveTo>
                <a:cubicBezTo>
                  <a:pt x="157089" y="419129"/>
                  <a:pt x="242942" y="357583"/>
                  <a:pt x="346322" y="324865"/>
                </a:cubicBezTo>
                <a:cubicBezTo>
                  <a:pt x="449702" y="292147"/>
                  <a:pt x="527084" y="261006"/>
                  <a:pt x="620280" y="231444"/>
                </a:cubicBezTo>
                <a:cubicBezTo>
                  <a:pt x="713476" y="201882"/>
                  <a:pt x="778979" y="167620"/>
                  <a:pt x="905500" y="147492"/>
                </a:cubicBezTo>
                <a:lnTo>
                  <a:pt x="1330556" y="0"/>
                </a:lnTo>
              </a:path>
            </a:pathLst>
          </a:custGeom>
          <a:noFill/>
          <a:ln w="19050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5" name="Freeform 554"/>
          <p:cNvSpPr/>
          <p:nvPr/>
        </p:nvSpPr>
        <p:spPr>
          <a:xfrm>
            <a:off x="2745674" y="2408517"/>
            <a:ext cx="1205316" cy="342470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388578 h 388578"/>
              <a:gd name="connsiteX1" fmla="*/ 207033 w 1319841"/>
              <a:gd name="connsiteY1" fmla="*/ 207034 h 388578"/>
              <a:gd name="connsiteX2" fmla="*/ 491705 w 1319841"/>
              <a:gd name="connsiteY2" fmla="*/ 172528 h 388578"/>
              <a:gd name="connsiteX3" fmla="*/ 862642 w 1319841"/>
              <a:gd name="connsiteY3" fmla="*/ 112143 h 388578"/>
              <a:gd name="connsiteX4" fmla="*/ 1319841 w 1319841"/>
              <a:gd name="connsiteY4" fmla="*/ 0 h 388578"/>
              <a:gd name="connsiteX0" fmla="*/ 0 w 1319841"/>
              <a:gd name="connsiteY0" fmla="*/ 388578 h 388578"/>
              <a:gd name="connsiteX1" fmla="*/ 259183 w 1319841"/>
              <a:gd name="connsiteY1" fmla="*/ 325916 h 388578"/>
              <a:gd name="connsiteX2" fmla="*/ 491705 w 1319841"/>
              <a:gd name="connsiteY2" fmla="*/ 172528 h 388578"/>
              <a:gd name="connsiteX3" fmla="*/ 862642 w 1319841"/>
              <a:gd name="connsiteY3" fmla="*/ 112143 h 388578"/>
              <a:gd name="connsiteX4" fmla="*/ 1319841 w 1319841"/>
              <a:gd name="connsiteY4" fmla="*/ 0 h 388578"/>
              <a:gd name="connsiteX0" fmla="*/ 0 w 1319841"/>
              <a:gd name="connsiteY0" fmla="*/ 388578 h 388578"/>
              <a:gd name="connsiteX1" fmla="*/ 259183 w 1319841"/>
              <a:gd name="connsiteY1" fmla="*/ 325916 h 388578"/>
              <a:gd name="connsiteX2" fmla="*/ 554285 w 1319841"/>
              <a:gd name="connsiteY2" fmla="*/ 258987 h 388578"/>
              <a:gd name="connsiteX3" fmla="*/ 862642 w 1319841"/>
              <a:gd name="connsiteY3" fmla="*/ 112143 h 388578"/>
              <a:gd name="connsiteX4" fmla="*/ 1319841 w 1319841"/>
              <a:gd name="connsiteY4" fmla="*/ 0 h 388578"/>
              <a:gd name="connsiteX0" fmla="*/ 0 w 1319841"/>
              <a:gd name="connsiteY0" fmla="*/ 388578 h 388578"/>
              <a:gd name="connsiteX1" fmla="*/ 259183 w 1319841"/>
              <a:gd name="connsiteY1" fmla="*/ 325916 h 388578"/>
              <a:gd name="connsiteX2" fmla="*/ 554285 w 1319841"/>
              <a:gd name="connsiteY2" fmla="*/ 215757 h 388578"/>
              <a:gd name="connsiteX3" fmla="*/ 862642 w 1319841"/>
              <a:gd name="connsiteY3" fmla="*/ 112143 h 388578"/>
              <a:gd name="connsiteX4" fmla="*/ 1319841 w 1319841"/>
              <a:gd name="connsiteY4" fmla="*/ 0 h 388578"/>
              <a:gd name="connsiteX0" fmla="*/ 0 w 1319841"/>
              <a:gd name="connsiteY0" fmla="*/ 388578 h 388578"/>
              <a:gd name="connsiteX1" fmla="*/ 259183 w 1319841"/>
              <a:gd name="connsiteY1" fmla="*/ 325916 h 388578"/>
              <a:gd name="connsiteX2" fmla="*/ 575145 w 1319841"/>
              <a:gd name="connsiteY2" fmla="*/ 226565 h 388578"/>
              <a:gd name="connsiteX3" fmla="*/ 862642 w 1319841"/>
              <a:gd name="connsiteY3" fmla="*/ 112143 h 388578"/>
              <a:gd name="connsiteX4" fmla="*/ 1319841 w 1319841"/>
              <a:gd name="connsiteY4" fmla="*/ 0 h 388578"/>
              <a:gd name="connsiteX0" fmla="*/ 0 w 1319841"/>
              <a:gd name="connsiteY0" fmla="*/ 388578 h 388578"/>
              <a:gd name="connsiteX1" fmla="*/ 259183 w 1319841"/>
              <a:gd name="connsiteY1" fmla="*/ 325916 h 388578"/>
              <a:gd name="connsiteX2" fmla="*/ 575145 w 1319841"/>
              <a:gd name="connsiteY2" fmla="*/ 226565 h 388578"/>
              <a:gd name="connsiteX3" fmla="*/ 925222 w 1319841"/>
              <a:gd name="connsiteY3" fmla="*/ 133757 h 388578"/>
              <a:gd name="connsiteX4" fmla="*/ 1319841 w 1319841"/>
              <a:gd name="connsiteY4" fmla="*/ 0 h 388578"/>
              <a:gd name="connsiteX0" fmla="*/ 0 w 1319841"/>
              <a:gd name="connsiteY0" fmla="*/ 388578 h 388578"/>
              <a:gd name="connsiteX1" fmla="*/ 259183 w 1319841"/>
              <a:gd name="connsiteY1" fmla="*/ 325916 h 388578"/>
              <a:gd name="connsiteX2" fmla="*/ 585575 w 1319841"/>
              <a:gd name="connsiteY2" fmla="*/ 237372 h 388578"/>
              <a:gd name="connsiteX3" fmla="*/ 925222 w 1319841"/>
              <a:gd name="connsiteY3" fmla="*/ 133757 h 388578"/>
              <a:gd name="connsiteX4" fmla="*/ 1319841 w 1319841"/>
              <a:gd name="connsiteY4" fmla="*/ 0 h 388578"/>
              <a:gd name="connsiteX0" fmla="*/ 0 w 1319841"/>
              <a:gd name="connsiteY0" fmla="*/ 388578 h 388578"/>
              <a:gd name="connsiteX1" fmla="*/ 269613 w 1319841"/>
              <a:gd name="connsiteY1" fmla="*/ 336723 h 388578"/>
              <a:gd name="connsiteX2" fmla="*/ 585575 w 1319841"/>
              <a:gd name="connsiteY2" fmla="*/ 237372 h 388578"/>
              <a:gd name="connsiteX3" fmla="*/ 925222 w 1319841"/>
              <a:gd name="connsiteY3" fmla="*/ 133757 h 388578"/>
              <a:gd name="connsiteX4" fmla="*/ 1319841 w 1319841"/>
              <a:gd name="connsiteY4" fmla="*/ 0 h 38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841" h="388578">
                <a:moveTo>
                  <a:pt x="0" y="388578"/>
                </a:moveTo>
                <a:cubicBezTo>
                  <a:pt x="103517" y="379952"/>
                  <a:pt x="172017" y="361924"/>
                  <a:pt x="269613" y="336723"/>
                </a:cubicBezTo>
                <a:cubicBezTo>
                  <a:pt x="367209" y="311522"/>
                  <a:pt x="476307" y="271200"/>
                  <a:pt x="585575" y="237372"/>
                </a:cubicBezTo>
                <a:cubicBezTo>
                  <a:pt x="694843" y="203544"/>
                  <a:pt x="798701" y="153885"/>
                  <a:pt x="925222" y="133757"/>
                </a:cubicBezTo>
                <a:lnTo>
                  <a:pt x="1319841" y="0"/>
                </a:lnTo>
              </a:path>
            </a:pathLst>
          </a:custGeom>
          <a:noFill/>
          <a:ln w="19050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6" name="Freeform 555"/>
          <p:cNvSpPr/>
          <p:nvPr/>
        </p:nvSpPr>
        <p:spPr>
          <a:xfrm>
            <a:off x="4752345" y="2342688"/>
            <a:ext cx="1300852" cy="478959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841" h="215660">
                <a:moveTo>
                  <a:pt x="0" y="215660"/>
                </a:moveTo>
                <a:cubicBezTo>
                  <a:pt x="103517" y="207034"/>
                  <a:pt x="125082" y="214223"/>
                  <a:pt x="207033" y="207034"/>
                </a:cubicBezTo>
                <a:cubicBezTo>
                  <a:pt x="288984" y="199845"/>
                  <a:pt x="382437" y="188343"/>
                  <a:pt x="491705" y="172528"/>
                </a:cubicBezTo>
                <a:cubicBezTo>
                  <a:pt x="600973" y="156713"/>
                  <a:pt x="736121" y="132271"/>
                  <a:pt x="862642" y="112143"/>
                </a:cubicBezTo>
                <a:lnTo>
                  <a:pt x="1319841" y="0"/>
                </a:lnTo>
              </a:path>
            </a:pathLst>
          </a:custGeom>
          <a:noFill/>
          <a:ln w="19050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7" name="Freeform 556"/>
          <p:cNvSpPr/>
          <p:nvPr/>
        </p:nvSpPr>
        <p:spPr>
          <a:xfrm>
            <a:off x="6742923" y="2503552"/>
            <a:ext cx="1146262" cy="307400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841" h="215660">
                <a:moveTo>
                  <a:pt x="0" y="215660"/>
                </a:moveTo>
                <a:cubicBezTo>
                  <a:pt x="103517" y="207034"/>
                  <a:pt x="125082" y="214223"/>
                  <a:pt x="207033" y="207034"/>
                </a:cubicBezTo>
                <a:cubicBezTo>
                  <a:pt x="288984" y="199845"/>
                  <a:pt x="382437" y="188343"/>
                  <a:pt x="491705" y="172528"/>
                </a:cubicBezTo>
                <a:cubicBezTo>
                  <a:pt x="600973" y="156713"/>
                  <a:pt x="736121" y="132271"/>
                  <a:pt x="862642" y="112143"/>
                </a:cubicBezTo>
                <a:lnTo>
                  <a:pt x="1319841" y="0"/>
                </a:lnTo>
              </a:path>
            </a:pathLst>
          </a:custGeom>
          <a:noFill/>
          <a:ln w="19050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8" name="Freeform 557"/>
          <p:cNvSpPr/>
          <p:nvPr/>
        </p:nvSpPr>
        <p:spPr>
          <a:xfrm>
            <a:off x="8738715" y="2756793"/>
            <a:ext cx="812291" cy="162200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841" h="215660">
                <a:moveTo>
                  <a:pt x="0" y="215660"/>
                </a:moveTo>
                <a:cubicBezTo>
                  <a:pt x="103517" y="207034"/>
                  <a:pt x="125082" y="214223"/>
                  <a:pt x="207033" y="207034"/>
                </a:cubicBezTo>
                <a:cubicBezTo>
                  <a:pt x="288984" y="199845"/>
                  <a:pt x="382437" y="188343"/>
                  <a:pt x="491705" y="172528"/>
                </a:cubicBezTo>
                <a:cubicBezTo>
                  <a:pt x="600973" y="156713"/>
                  <a:pt x="736121" y="132271"/>
                  <a:pt x="862642" y="112143"/>
                </a:cubicBezTo>
                <a:lnTo>
                  <a:pt x="1319841" y="0"/>
                </a:lnTo>
              </a:path>
            </a:pathLst>
          </a:custGeom>
          <a:noFill/>
          <a:ln w="19050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9" name="Freeform 558"/>
          <p:cNvSpPr/>
          <p:nvPr/>
        </p:nvSpPr>
        <p:spPr>
          <a:xfrm>
            <a:off x="749602" y="8026894"/>
            <a:ext cx="1861136" cy="519994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161175 w 1319841"/>
              <a:gd name="connsiteY4" fmla="*/ 41624 h 215660"/>
              <a:gd name="connsiteX5" fmla="*/ 1319841 w 1319841"/>
              <a:gd name="connsiteY5" fmla="*/ 0 h 215660"/>
              <a:gd name="connsiteX0" fmla="*/ 0 w 1524804"/>
              <a:gd name="connsiteY0" fmla="*/ 238860 h 238860"/>
              <a:gd name="connsiteX1" fmla="*/ 207033 w 1524804"/>
              <a:gd name="connsiteY1" fmla="*/ 230234 h 238860"/>
              <a:gd name="connsiteX2" fmla="*/ 491705 w 1524804"/>
              <a:gd name="connsiteY2" fmla="*/ 195728 h 238860"/>
              <a:gd name="connsiteX3" fmla="*/ 862642 w 1524804"/>
              <a:gd name="connsiteY3" fmla="*/ 135343 h 238860"/>
              <a:gd name="connsiteX4" fmla="*/ 1161175 w 1524804"/>
              <a:gd name="connsiteY4" fmla="*/ 64824 h 238860"/>
              <a:gd name="connsiteX5" fmla="*/ 1524804 w 1524804"/>
              <a:gd name="connsiteY5" fmla="*/ 0 h 238860"/>
              <a:gd name="connsiteX0" fmla="*/ 0 w 1524804"/>
              <a:gd name="connsiteY0" fmla="*/ 238860 h 238860"/>
              <a:gd name="connsiteX1" fmla="*/ 207033 w 1524804"/>
              <a:gd name="connsiteY1" fmla="*/ 230234 h 238860"/>
              <a:gd name="connsiteX2" fmla="*/ 491705 w 1524804"/>
              <a:gd name="connsiteY2" fmla="*/ 195728 h 238860"/>
              <a:gd name="connsiteX3" fmla="*/ 862642 w 1524804"/>
              <a:gd name="connsiteY3" fmla="*/ 135343 h 238860"/>
              <a:gd name="connsiteX4" fmla="*/ 1330493 w 1524804"/>
              <a:gd name="connsiteY4" fmla="*/ 23064 h 238860"/>
              <a:gd name="connsiteX5" fmla="*/ 1524804 w 1524804"/>
              <a:gd name="connsiteY5" fmla="*/ 0 h 238860"/>
              <a:gd name="connsiteX0" fmla="*/ 0 w 1551538"/>
              <a:gd name="connsiteY0" fmla="*/ 238860 h 238860"/>
              <a:gd name="connsiteX1" fmla="*/ 207033 w 1551538"/>
              <a:gd name="connsiteY1" fmla="*/ 230234 h 238860"/>
              <a:gd name="connsiteX2" fmla="*/ 491705 w 1551538"/>
              <a:gd name="connsiteY2" fmla="*/ 195728 h 238860"/>
              <a:gd name="connsiteX3" fmla="*/ 862642 w 1551538"/>
              <a:gd name="connsiteY3" fmla="*/ 135343 h 238860"/>
              <a:gd name="connsiteX4" fmla="*/ 1330493 w 1551538"/>
              <a:gd name="connsiteY4" fmla="*/ 23064 h 238860"/>
              <a:gd name="connsiteX5" fmla="*/ 1551538 w 1551538"/>
              <a:gd name="connsiteY5" fmla="*/ 0 h 238860"/>
              <a:gd name="connsiteX0" fmla="*/ 0 w 1551538"/>
              <a:gd name="connsiteY0" fmla="*/ 238860 h 238860"/>
              <a:gd name="connsiteX1" fmla="*/ 207033 w 1551538"/>
              <a:gd name="connsiteY1" fmla="*/ 230234 h 238860"/>
              <a:gd name="connsiteX2" fmla="*/ 491705 w 1551538"/>
              <a:gd name="connsiteY2" fmla="*/ 195728 h 238860"/>
              <a:gd name="connsiteX3" fmla="*/ 862642 w 1551538"/>
              <a:gd name="connsiteY3" fmla="*/ 135343 h 238860"/>
              <a:gd name="connsiteX4" fmla="*/ 1250290 w 1551538"/>
              <a:gd name="connsiteY4" fmla="*/ 55543 h 238860"/>
              <a:gd name="connsiteX5" fmla="*/ 1551538 w 1551538"/>
              <a:gd name="connsiteY5" fmla="*/ 0 h 238860"/>
              <a:gd name="connsiteX0" fmla="*/ 0 w 1355486"/>
              <a:gd name="connsiteY0" fmla="*/ 224940 h 224940"/>
              <a:gd name="connsiteX1" fmla="*/ 207033 w 1355486"/>
              <a:gd name="connsiteY1" fmla="*/ 216314 h 224940"/>
              <a:gd name="connsiteX2" fmla="*/ 491705 w 1355486"/>
              <a:gd name="connsiteY2" fmla="*/ 181808 h 224940"/>
              <a:gd name="connsiteX3" fmla="*/ 862642 w 1355486"/>
              <a:gd name="connsiteY3" fmla="*/ 121423 h 224940"/>
              <a:gd name="connsiteX4" fmla="*/ 1250290 w 1355486"/>
              <a:gd name="connsiteY4" fmla="*/ 41623 h 224940"/>
              <a:gd name="connsiteX5" fmla="*/ 1355486 w 1355486"/>
              <a:gd name="connsiteY5" fmla="*/ 0 h 224940"/>
              <a:gd name="connsiteX0" fmla="*/ 0 w 1355486"/>
              <a:gd name="connsiteY0" fmla="*/ 224940 h 224940"/>
              <a:gd name="connsiteX1" fmla="*/ 207033 w 1355486"/>
              <a:gd name="connsiteY1" fmla="*/ 216314 h 224940"/>
              <a:gd name="connsiteX2" fmla="*/ 491705 w 1355486"/>
              <a:gd name="connsiteY2" fmla="*/ 181808 h 224940"/>
              <a:gd name="connsiteX3" fmla="*/ 862642 w 1355486"/>
              <a:gd name="connsiteY3" fmla="*/ 121423 h 224940"/>
              <a:gd name="connsiteX4" fmla="*/ 1161176 w 1355486"/>
              <a:gd name="connsiteY4" fmla="*/ 55543 h 224940"/>
              <a:gd name="connsiteX5" fmla="*/ 1355486 w 1355486"/>
              <a:gd name="connsiteY5" fmla="*/ 0 h 224940"/>
              <a:gd name="connsiteX0" fmla="*/ 0 w 1408955"/>
              <a:gd name="connsiteY0" fmla="*/ 224940 h 224940"/>
              <a:gd name="connsiteX1" fmla="*/ 207033 w 1408955"/>
              <a:gd name="connsiteY1" fmla="*/ 216314 h 224940"/>
              <a:gd name="connsiteX2" fmla="*/ 491705 w 1408955"/>
              <a:gd name="connsiteY2" fmla="*/ 181808 h 224940"/>
              <a:gd name="connsiteX3" fmla="*/ 862642 w 1408955"/>
              <a:gd name="connsiteY3" fmla="*/ 121423 h 224940"/>
              <a:gd name="connsiteX4" fmla="*/ 1161176 w 1408955"/>
              <a:gd name="connsiteY4" fmla="*/ 55543 h 224940"/>
              <a:gd name="connsiteX5" fmla="*/ 1408955 w 1408955"/>
              <a:gd name="connsiteY5" fmla="*/ 0 h 224940"/>
              <a:gd name="connsiteX0" fmla="*/ 0 w 1413627"/>
              <a:gd name="connsiteY0" fmla="*/ 226082 h 226082"/>
              <a:gd name="connsiteX1" fmla="*/ 207033 w 1413627"/>
              <a:gd name="connsiteY1" fmla="*/ 217456 h 226082"/>
              <a:gd name="connsiteX2" fmla="*/ 491705 w 1413627"/>
              <a:gd name="connsiteY2" fmla="*/ 182950 h 226082"/>
              <a:gd name="connsiteX3" fmla="*/ 862642 w 1413627"/>
              <a:gd name="connsiteY3" fmla="*/ 122565 h 226082"/>
              <a:gd name="connsiteX4" fmla="*/ 1161176 w 1413627"/>
              <a:gd name="connsiteY4" fmla="*/ 56685 h 226082"/>
              <a:gd name="connsiteX5" fmla="*/ 1408955 w 1413627"/>
              <a:gd name="connsiteY5" fmla="*/ 1142 h 226082"/>
              <a:gd name="connsiteX6" fmla="*/ 1321582 w 1413627"/>
              <a:gd name="connsiteY6" fmla="*/ 19566 h 226082"/>
              <a:gd name="connsiteX0" fmla="*/ 0 w 1615598"/>
              <a:gd name="connsiteY0" fmla="*/ 253323 h 253323"/>
              <a:gd name="connsiteX1" fmla="*/ 207033 w 1615598"/>
              <a:gd name="connsiteY1" fmla="*/ 244697 h 253323"/>
              <a:gd name="connsiteX2" fmla="*/ 491705 w 1615598"/>
              <a:gd name="connsiteY2" fmla="*/ 210191 h 253323"/>
              <a:gd name="connsiteX3" fmla="*/ 862642 w 1615598"/>
              <a:gd name="connsiteY3" fmla="*/ 149806 h 253323"/>
              <a:gd name="connsiteX4" fmla="*/ 1161176 w 1615598"/>
              <a:gd name="connsiteY4" fmla="*/ 83926 h 253323"/>
              <a:gd name="connsiteX5" fmla="*/ 1613918 w 1615598"/>
              <a:gd name="connsiteY5" fmla="*/ 543 h 253323"/>
              <a:gd name="connsiteX6" fmla="*/ 1321582 w 1615598"/>
              <a:gd name="connsiteY6" fmla="*/ 46807 h 253323"/>
              <a:gd name="connsiteX0" fmla="*/ 0 w 1821802"/>
              <a:gd name="connsiteY0" fmla="*/ 281144 h 281144"/>
              <a:gd name="connsiteX1" fmla="*/ 207033 w 1821802"/>
              <a:gd name="connsiteY1" fmla="*/ 272518 h 281144"/>
              <a:gd name="connsiteX2" fmla="*/ 491705 w 1821802"/>
              <a:gd name="connsiteY2" fmla="*/ 238012 h 281144"/>
              <a:gd name="connsiteX3" fmla="*/ 862642 w 1821802"/>
              <a:gd name="connsiteY3" fmla="*/ 177627 h 281144"/>
              <a:gd name="connsiteX4" fmla="*/ 1161176 w 1821802"/>
              <a:gd name="connsiteY4" fmla="*/ 111747 h 281144"/>
              <a:gd name="connsiteX5" fmla="*/ 1613918 w 1821802"/>
              <a:gd name="connsiteY5" fmla="*/ 28364 h 281144"/>
              <a:gd name="connsiteX6" fmla="*/ 1820623 w 1821802"/>
              <a:gd name="connsiteY6" fmla="*/ 389 h 281144"/>
              <a:gd name="connsiteX0" fmla="*/ 0 w 1821277"/>
              <a:gd name="connsiteY0" fmla="*/ 280952 h 280952"/>
              <a:gd name="connsiteX1" fmla="*/ 207033 w 1821277"/>
              <a:gd name="connsiteY1" fmla="*/ 272326 h 280952"/>
              <a:gd name="connsiteX2" fmla="*/ 491705 w 1821277"/>
              <a:gd name="connsiteY2" fmla="*/ 237820 h 280952"/>
              <a:gd name="connsiteX3" fmla="*/ 862642 w 1821277"/>
              <a:gd name="connsiteY3" fmla="*/ 177435 h 280952"/>
              <a:gd name="connsiteX4" fmla="*/ 1161176 w 1821277"/>
              <a:gd name="connsiteY4" fmla="*/ 111555 h 280952"/>
              <a:gd name="connsiteX5" fmla="*/ 1444601 w 1821277"/>
              <a:gd name="connsiteY5" fmla="*/ 56011 h 280952"/>
              <a:gd name="connsiteX6" fmla="*/ 1820623 w 1821277"/>
              <a:gd name="connsiteY6" fmla="*/ 197 h 280952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91705 w 1741249"/>
              <a:gd name="connsiteY2" fmla="*/ 210174 h 253306"/>
              <a:gd name="connsiteX3" fmla="*/ 862642 w 1741249"/>
              <a:gd name="connsiteY3" fmla="*/ 14978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1249" h="253306">
                <a:moveTo>
                  <a:pt x="0" y="253306"/>
                </a:moveTo>
                <a:cubicBezTo>
                  <a:pt x="103517" y="244680"/>
                  <a:pt x="125082" y="251869"/>
                  <a:pt x="207033" y="244680"/>
                </a:cubicBezTo>
                <a:cubicBezTo>
                  <a:pt x="288984" y="237491"/>
                  <a:pt x="382437" y="225989"/>
                  <a:pt x="491705" y="210174"/>
                </a:cubicBezTo>
                <a:cubicBezTo>
                  <a:pt x="600973" y="194359"/>
                  <a:pt x="751064" y="171606"/>
                  <a:pt x="862642" y="149789"/>
                </a:cubicBezTo>
                <a:lnTo>
                  <a:pt x="1161176" y="83909"/>
                </a:lnTo>
                <a:lnTo>
                  <a:pt x="1444601" y="28365"/>
                </a:lnTo>
                <a:cubicBezTo>
                  <a:pt x="1471335" y="22178"/>
                  <a:pt x="1758623" y="-3448"/>
                  <a:pt x="1740420" y="390"/>
                </a:cubicBezTo>
              </a:path>
            </a:pathLst>
          </a:custGeom>
          <a:noFill/>
          <a:ln w="19050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0" name="Freeform 559"/>
          <p:cNvSpPr/>
          <p:nvPr/>
        </p:nvSpPr>
        <p:spPr>
          <a:xfrm>
            <a:off x="4720967" y="7953762"/>
            <a:ext cx="1876232" cy="606539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161175 w 1319841"/>
              <a:gd name="connsiteY4" fmla="*/ 41624 h 215660"/>
              <a:gd name="connsiteX5" fmla="*/ 1319841 w 1319841"/>
              <a:gd name="connsiteY5" fmla="*/ 0 h 215660"/>
              <a:gd name="connsiteX0" fmla="*/ 0 w 1524804"/>
              <a:gd name="connsiteY0" fmla="*/ 238860 h 238860"/>
              <a:gd name="connsiteX1" fmla="*/ 207033 w 1524804"/>
              <a:gd name="connsiteY1" fmla="*/ 230234 h 238860"/>
              <a:gd name="connsiteX2" fmla="*/ 491705 w 1524804"/>
              <a:gd name="connsiteY2" fmla="*/ 195728 h 238860"/>
              <a:gd name="connsiteX3" fmla="*/ 862642 w 1524804"/>
              <a:gd name="connsiteY3" fmla="*/ 135343 h 238860"/>
              <a:gd name="connsiteX4" fmla="*/ 1161175 w 1524804"/>
              <a:gd name="connsiteY4" fmla="*/ 64824 h 238860"/>
              <a:gd name="connsiteX5" fmla="*/ 1524804 w 1524804"/>
              <a:gd name="connsiteY5" fmla="*/ 0 h 238860"/>
              <a:gd name="connsiteX0" fmla="*/ 0 w 1524804"/>
              <a:gd name="connsiteY0" fmla="*/ 238860 h 238860"/>
              <a:gd name="connsiteX1" fmla="*/ 207033 w 1524804"/>
              <a:gd name="connsiteY1" fmla="*/ 230234 h 238860"/>
              <a:gd name="connsiteX2" fmla="*/ 491705 w 1524804"/>
              <a:gd name="connsiteY2" fmla="*/ 195728 h 238860"/>
              <a:gd name="connsiteX3" fmla="*/ 862642 w 1524804"/>
              <a:gd name="connsiteY3" fmla="*/ 135343 h 238860"/>
              <a:gd name="connsiteX4" fmla="*/ 1330493 w 1524804"/>
              <a:gd name="connsiteY4" fmla="*/ 23064 h 238860"/>
              <a:gd name="connsiteX5" fmla="*/ 1524804 w 1524804"/>
              <a:gd name="connsiteY5" fmla="*/ 0 h 238860"/>
              <a:gd name="connsiteX0" fmla="*/ 0 w 1551538"/>
              <a:gd name="connsiteY0" fmla="*/ 238860 h 238860"/>
              <a:gd name="connsiteX1" fmla="*/ 207033 w 1551538"/>
              <a:gd name="connsiteY1" fmla="*/ 230234 h 238860"/>
              <a:gd name="connsiteX2" fmla="*/ 491705 w 1551538"/>
              <a:gd name="connsiteY2" fmla="*/ 195728 h 238860"/>
              <a:gd name="connsiteX3" fmla="*/ 862642 w 1551538"/>
              <a:gd name="connsiteY3" fmla="*/ 135343 h 238860"/>
              <a:gd name="connsiteX4" fmla="*/ 1330493 w 1551538"/>
              <a:gd name="connsiteY4" fmla="*/ 23064 h 238860"/>
              <a:gd name="connsiteX5" fmla="*/ 1551538 w 1551538"/>
              <a:gd name="connsiteY5" fmla="*/ 0 h 238860"/>
              <a:gd name="connsiteX0" fmla="*/ 0 w 1551538"/>
              <a:gd name="connsiteY0" fmla="*/ 238860 h 238860"/>
              <a:gd name="connsiteX1" fmla="*/ 207033 w 1551538"/>
              <a:gd name="connsiteY1" fmla="*/ 230234 h 238860"/>
              <a:gd name="connsiteX2" fmla="*/ 491705 w 1551538"/>
              <a:gd name="connsiteY2" fmla="*/ 195728 h 238860"/>
              <a:gd name="connsiteX3" fmla="*/ 862642 w 1551538"/>
              <a:gd name="connsiteY3" fmla="*/ 135343 h 238860"/>
              <a:gd name="connsiteX4" fmla="*/ 1250290 w 1551538"/>
              <a:gd name="connsiteY4" fmla="*/ 55543 h 238860"/>
              <a:gd name="connsiteX5" fmla="*/ 1551538 w 1551538"/>
              <a:gd name="connsiteY5" fmla="*/ 0 h 238860"/>
              <a:gd name="connsiteX0" fmla="*/ 0 w 1355486"/>
              <a:gd name="connsiteY0" fmla="*/ 224940 h 224940"/>
              <a:gd name="connsiteX1" fmla="*/ 207033 w 1355486"/>
              <a:gd name="connsiteY1" fmla="*/ 216314 h 224940"/>
              <a:gd name="connsiteX2" fmla="*/ 491705 w 1355486"/>
              <a:gd name="connsiteY2" fmla="*/ 181808 h 224940"/>
              <a:gd name="connsiteX3" fmla="*/ 862642 w 1355486"/>
              <a:gd name="connsiteY3" fmla="*/ 121423 h 224940"/>
              <a:gd name="connsiteX4" fmla="*/ 1250290 w 1355486"/>
              <a:gd name="connsiteY4" fmla="*/ 41623 h 224940"/>
              <a:gd name="connsiteX5" fmla="*/ 1355486 w 1355486"/>
              <a:gd name="connsiteY5" fmla="*/ 0 h 224940"/>
              <a:gd name="connsiteX0" fmla="*/ 0 w 1355486"/>
              <a:gd name="connsiteY0" fmla="*/ 224940 h 224940"/>
              <a:gd name="connsiteX1" fmla="*/ 207033 w 1355486"/>
              <a:gd name="connsiteY1" fmla="*/ 216314 h 224940"/>
              <a:gd name="connsiteX2" fmla="*/ 491705 w 1355486"/>
              <a:gd name="connsiteY2" fmla="*/ 181808 h 224940"/>
              <a:gd name="connsiteX3" fmla="*/ 862642 w 1355486"/>
              <a:gd name="connsiteY3" fmla="*/ 121423 h 224940"/>
              <a:gd name="connsiteX4" fmla="*/ 1161176 w 1355486"/>
              <a:gd name="connsiteY4" fmla="*/ 55543 h 224940"/>
              <a:gd name="connsiteX5" fmla="*/ 1355486 w 1355486"/>
              <a:gd name="connsiteY5" fmla="*/ 0 h 224940"/>
              <a:gd name="connsiteX0" fmla="*/ 0 w 1408955"/>
              <a:gd name="connsiteY0" fmla="*/ 224940 h 224940"/>
              <a:gd name="connsiteX1" fmla="*/ 207033 w 1408955"/>
              <a:gd name="connsiteY1" fmla="*/ 216314 h 224940"/>
              <a:gd name="connsiteX2" fmla="*/ 491705 w 1408955"/>
              <a:gd name="connsiteY2" fmla="*/ 181808 h 224940"/>
              <a:gd name="connsiteX3" fmla="*/ 862642 w 1408955"/>
              <a:gd name="connsiteY3" fmla="*/ 121423 h 224940"/>
              <a:gd name="connsiteX4" fmla="*/ 1161176 w 1408955"/>
              <a:gd name="connsiteY4" fmla="*/ 55543 h 224940"/>
              <a:gd name="connsiteX5" fmla="*/ 1408955 w 1408955"/>
              <a:gd name="connsiteY5" fmla="*/ 0 h 224940"/>
              <a:gd name="connsiteX0" fmla="*/ 0 w 1413627"/>
              <a:gd name="connsiteY0" fmla="*/ 226082 h 226082"/>
              <a:gd name="connsiteX1" fmla="*/ 207033 w 1413627"/>
              <a:gd name="connsiteY1" fmla="*/ 217456 h 226082"/>
              <a:gd name="connsiteX2" fmla="*/ 491705 w 1413627"/>
              <a:gd name="connsiteY2" fmla="*/ 182950 h 226082"/>
              <a:gd name="connsiteX3" fmla="*/ 862642 w 1413627"/>
              <a:gd name="connsiteY3" fmla="*/ 122565 h 226082"/>
              <a:gd name="connsiteX4" fmla="*/ 1161176 w 1413627"/>
              <a:gd name="connsiteY4" fmla="*/ 56685 h 226082"/>
              <a:gd name="connsiteX5" fmla="*/ 1408955 w 1413627"/>
              <a:gd name="connsiteY5" fmla="*/ 1142 h 226082"/>
              <a:gd name="connsiteX6" fmla="*/ 1321582 w 1413627"/>
              <a:gd name="connsiteY6" fmla="*/ 19566 h 226082"/>
              <a:gd name="connsiteX0" fmla="*/ 0 w 1615598"/>
              <a:gd name="connsiteY0" fmla="*/ 253323 h 253323"/>
              <a:gd name="connsiteX1" fmla="*/ 207033 w 1615598"/>
              <a:gd name="connsiteY1" fmla="*/ 244697 h 253323"/>
              <a:gd name="connsiteX2" fmla="*/ 491705 w 1615598"/>
              <a:gd name="connsiteY2" fmla="*/ 210191 h 253323"/>
              <a:gd name="connsiteX3" fmla="*/ 862642 w 1615598"/>
              <a:gd name="connsiteY3" fmla="*/ 149806 h 253323"/>
              <a:gd name="connsiteX4" fmla="*/ 1161176 w 1615598"/>
              <a:gd name="connsiteY4" fmla="*/ 83926 h 253323"/>
              <a:gd name="connsiteX5" fmla="*/ 1613918 w 1615598"/>
              <a:gd name="connsiteY5" fmla="*/ 543 h 253323"/>
              <a:gd name="connsiteX6" fmla="*/ 1321582 w 1615598"/>
              <a:gd name="connsiteY6" fmla="*/ 46807 h 253323"/>
              <a:gd name="connsiteX0" fmla="*/ 0 w 1821802"/>
              <a:gd name="connsiteY0" fmla="*/ 281144 h 281144"/>
              <a:gd name="connsiteX1" fmla="*/ 207033 w 1821802"/>
              <a:gd name="connsiteY1" fmla="*/ 272518 h 281144"/>
              <a:gd name="connsiteX2" fmla="*/ 491705 w 1821802"/>
              <a:gd name="connsiteY2" fmla="*/ 238012 h 281144"/>
              <a:gd name="connsiteX3" fmla="*/ 862642 w 1821802"/>
              <a:gd name="connsiteY3" fmla="*/ 177627 h 281144"/>
              <a:gd name="connsiteX4" fmla="*/ 1161176 w 1821802"/>
              <a:gd name="connsiteY4" fmla="*/ 111747 h 281144"/>
              <a:gd name="connsiteX5" fmla="*/ 1613918 w 1821802"/>
              <a:gd name="connsiteY5" fmla="*/ 28364 h 281144"/>
              <a:gd name="connsiteX6" fmla="*/ 1820623 w 1821802"/>
              <a:gd name="connsiteY6" fmla="*/ 389 h 281144"/>
              <a:gd name="connsiteX0" fmla="*/ 0 w 1821277"/>
              <a:gd name="connsiteY0" fmla="*/ 280952 h 280952"/>
              <a:gd name="connsiteX1" fmla="*/ 207033 w 1821277"/>
              <a:gd name="connsiteY1" fmla="*/ 272326 h 280952"/>
              <a:gd name="connsiteX2" fmla="*/ 491705 w 1821277"/>
              <a:gd name="connsiteY2" fmla="*/ 237820 h 280952"/>
              <a:gd name="connsiteX3" fmla="*/ 862642 w 1821277"/>
              <a:gd name="connsiteY3" fmla="*/ 177435 h 280952"/>
              <a:gd name="connsiteX4" fmla="*/ 1161176 w 1821277"/>
              <a:gd name="connsiteY4" fmla="*/ 111555 h 280952"/>
              <a:gd name="connsiteX5" fmla="*/ 1444601 w 1821277"/>
              <a:gd name="connsiteY5" fmla="*/ 56011 h 280952"/>
              <a:gd name="connsiteX6" fmla="*/ 1820623 w 1821277"/>
              <a:gd name="connsiteY6" fmla="*/ 197 h 280952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91705 w 1741249"/>
              <a:gd name="connsiteY2" fmla="*/ 210174 h 253306"/>
              <a:gd name="connsiteX3" fmla="*/ 862642 w 1741249"/>
              <a:gd name="connsiteY3" fmla="*/ 14978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82728 w 1741249"/>
              <a:gd name="connsiteY2" fmla="*/ 196254 h 253306"/>
              <a:gd name="connsiteX3" fmla="*/ 862642 w 1741249"/>
              <a:gd name="connsiteY3" fmla="*/ 14978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82728 w 1741249"/>
              <a:gd name="connsiteY2" fmla="*/ 196254 h 253306"/>
              <a:gd name="connsiteX3" fmla="*/ 853666 w 1741249"/>
              <a:gd name="connsiteY3" fmla="*/ 13122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82728 w 1741249"/>
              <a:gd name="connsiteY2" fmla="*/ 19625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26120 h 253306"/>
              <a:gd name="connsiteX2" fmla="*/ 482728 w 1741249"/>
              <a:gd name="connsiteY2" fmla="*/ 19625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26120 h 253306"/>
              <a:gd name="connsiteX2" fmla="*/ 509659 w 1741249"/>
              <a:gd name="connsiteY2" fmla="*/ 18233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68911 w 1741249"/>
              <a:gd name="connsiteY1" fmla="*/ 226120 h 253306"/>
              <a:gd name="connsiteX2" fmla="*/ 509659 w 1741249"/>
              <a:gd name="connsiteY2" fmla="*/ 18233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68911 w 1741249"/>
              <a:gd name="connsiteY1" fmla="*/ 226120 h 253306"/>
              <a:gd name="connsiteX2" fmla="*/ 553858 w 1741249"/>
              <a:gd name="connsiteY2" fmla="*/ 178356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1249" h="253306">
                <a:moveTo>
                  <a:pt x="0" y="253306"/>
                </a:moveTo>
                <a:cubicBezTo>
                  <a:pt x="103517" y="244680"/>
                  <a:pt x="176601" y="238612"/>
                  <a:pt x="268911" y="226120"/>
                </a:cubicBezTo>
                <a:cubicBezTo>
                  <a:pt x="361221" y="213628"/>
                  <a:pt x="456399" y="194171"/>
                  <a:pt x="553858" y="178356"/>
                </a:cubicBezTo>
                <a:cubicBezTo>
                  <a:pt x="651317" y="162541"/>
                  <a:pt x="730020" y="152904"/>
                  <a:pt x="853666" y="131229"/>
                </a:cubicBezTo>
                <a:lnTo>
                  <a:pt x="1143222" y="74629"/>
                </a:lnTo>
                <a:lnTo>
                  <a:pt x="1444601" y="28365"/>
                </a:lnTo>
                <a:cubicBezTo>
                  <a:pt x="1471335" y="22178"/>
                  <a:pt x="1758623" y="-3448"/>
                  <a:pt x="1740420" y="390"/>
                </a:cubicBezTo>
              </a:path>
            </a:pathLst>
          </a:custGeom>
          <a:noFill/>
          <a:ln w="19050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1" name="Freeform 560"/>
          <p:cNvSpPr/>
          <p:nvPr/>
        </p:nvSpPr>
        <p:spPr>
          <a:xfrm>
            <a:off x="6731999" y="8004562"/>
            <a:ext cx="1830488" cy="482927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161175 w 1319841"/>
              <a:gd name="connsiteY4" fmla="*/ 41624 h 215660"/>
              <a:gd name="connsiteX5" fmla="*/ 1319841 w 1319841"/>
              <a:gd name="connsiteY5" fmla="*/ 0 h 215660"/>
              <a:gd name="connsiteX0" fmla="*/ 0 w 1524804"/>
              <a:gd name="connsiteY0" fmla="*/ 238860 h 238860"/>
              <a:gd name="connsiteX1" fmla="*/ 207033 w 1524804"/>
              <a:gd name="connsiteY1" fmla="*/ 230234 h 238860"/>
              <a:gd name="connsiteX2" fmla="*/ 491705 w 1524804"/>
              <a:gd name="connsiteY2" fmla="*/ 195728 h 238860"/>
              <a:gd name="connsiteX3" fmla="*/ 862642 w 1524804"/>
              <a:gd name="connsiteY3" fmla="*/ 135343 h 238860"/>
              <a:gd name="connsiteX4" fmla="*/ 1161175 w 1524804"/>
              <a:gd name="connsiteY4" fmla="*/ 64824 h 238860"/>
              <a:gd name="connsiteX5" fmla="*/ 1524804 w 1524804"/>
              <a:gd name="connsiteY5" fmla="*/ 0 h 238860"/>
              <a:gd name="connsiteX0" fmla="*/ 0 w 1524804"/>
              <a:gd name="connsiteY0" fmla="*/ 238860 h 238860"/>
              <a:gd name="connsiteX1" fmla="*/ 207033 w 1524804"/>
              <a:gd name="connsiteY1" fmla="*/ 230234 h 238860"/>
              <a:gd name="connsiteX2" fmla="*/ 491705 w 1524804"/>
              <a:gd name="connsiteY2" fmla="*/ 195728 h 238860"/>
              <a:gd name="connsiteX3" fmla="*/ 862642 w 1524804"/>
              <a:gd name="connsiteY3" fmla="*/ 135343 h 238860"/>
              <a:gd name="connsiteX4" fmla="*/ 1330493 w 1524804"/>
              <a:gd name="connsiteY4" fmla="*/ 23064 h 238860"/>
              <a:gd name="connsiteX5" fmla="*/ 1524804 w 1524804"/>
              <a:gd name="connsiteY5" fmla="*/ 0 h 238860"/>
              <a:gd name="connsiteX0" fmla="*/ 0 w 1551538"/>
              <a:gd name="connsiteY0" fmla="*/ 238860 h 238860"/>
              <a:gd name="connsiteX1" fmla="*/ 207033 w 1551538"/>
              <a:gd name="connsiteY1" fmla="*/ 230234 h 238860"/>
              <a:gd name="connsiteX2" fmla="*/ 491705 w 1551538"/>
              <a:gd name="connsiteY2" fmla="*/ 195728 h 238860"/>
              <a:gd name="connsiteX3" fmla="*/ 862642 w 1551538"/>
              <a:gd name="connsiteY3" fmla="*/ 135343 h 238860"/>
              <a:gd name="connsiteX4" fmla="*/ 1330493 w 1551538"/>
              <a:gd name="connsiteY4" fmla="*/ 23064 h 238860"/>
              <a:gd name="connsiteX5" fmla="*/ 1551538 w 1551538"/>
              <a:gd name="connsiteY5" fmla="*/ 0 h 238860"/>
              <a:gd name="connsiteX0" fmla="*/ 0 w 1551538"/>
              <a:gd name="connsiteY0" fmla="*/ 238860 h 238860"/>
              <a:gd name="connsiteX1" fmla="*/ 207033 w 1551538"/>
              <a:gd name="connsiteY1" fmla="*/ 230234 h 238860"/>
              <a:gd name="connsiteX2" fmla="*/ 491705 w 1551538"/>
              <a:gd name="connsiteY2" fmla="*/ 195728 h 238860"/>
              <a:gd name="connsiteX3" fmla="*/ 862642 w 1551538"/>
              <a:gd name="connsiteY3" fmla="*/ 135343 h 238860"/>
              <a:gd name="connsiteX4" fmla="*/ 1250290 w 1551538"/>
              <a:gd name="connsiteY4" fmla="*/ 55543 h 238860"/>
              <a:gd name="connsiteX5" fmla="*/ 1551538 w 1551538"/>
              <a:gd name="connsiteY5" fmla="*/ 0 h 238860"/>
              <a:gd name="connsiteX0" fmla="*/ 0 w 1355486"/>
              <a:gd name="connsiteY0" fmla="*/ 224940 h 224940"/>
              <a:gd name="connsiteX1" fmla="*/ 207033 w 1355486"/>
              <a:gd name="connsiteY1" fmla="*/ 216314 h 224940"/>
              <a:gd name="connsiteX2" fmla="*/ 491705 w 1355486"/>
              <a:gd name="connsiteY2" fmla="*/ 181808 h 224940"/>
              <a:gd name="connsiteX3" fmla="*/ 862642 w 1355486"/>
              <a:gd name="connsiteY3" fmla="*/ 121423 h 224940"/>
              <a:gd name="connsiteX4" fmla="*/ 1250290 w 1355486"/>
              <a:gd name="connsiteY4" fmla="*/ 41623 h 224940"/>
              <a:gd name="connsiteX5" fmla="*/ 1355486 w 1355486"/>
              <a:gd name="connsiteY5" fmla="*/ 0 h 224940"/>
              <a:gd name="connsiteX0" fmla="*/ 0 w 1355486"/>
              <a:gd name="connsiteY0" fmla="*/ 224940 h 224940"/>
              <a:gd name="connsiteX1" fmla="*/ 207033 w 1355486"/>
              <a:gd name="connsiteY1" fmla="*/ 216314 h 224940"/>
              <a:gd name="connsiteX2" fmla="*/ 491705 w 1355486"/>
              <a:gd name="connsiteY2" fmla="*/ 181808 h 224940"/>
              <a:gd name="connsiteX3" fmla="*/ 862642 w 1355486"/>
              <a:gd name="connsiteY3" fmla="*/ 121423 h 224940"/>
              <a:gd name="connsiteX4" fmla="*/ 1161176 w 1355486"/>
              <a:gd name="connsiteY4" fmla="*/ 55543 h 224940"/>
              <a:gd name="connsiteX5" fmla="*/ 1355486 w 1355486"/>
              <a:gd name="connsiteY5" fmla="*/ 0 h 224940"/>
              <a:gd name="connsiteX0" fmla="*/ 0 w 1408955"/>
              <a:gd name="connsiteY0" fmla="*/ 224940 h 224940"/>
              <a:gd name="connsiteX1" fmla="*/ 207033 w 1408955"/>
              <a:gd name="connsiteY1" fmla="*/ 216314 h 224940"/>
              <a:gd name="connsiteX2" fmla="*/ 491705 w 1408955"/>
              <a:gd name="connsiteY2" fmla="*/ 181808 h 224940"/>
              <a:gd name="connsiteX3" fmla="*/ 862642 w 1408955"/>
              <a:gd name="connsiteY3" fmla="*/ 121423 h 224940"/>
              <a:gd name="connsiteX4" fmla="*/ 1161176 w 1408955"/>
              <a:gd name="connsiteY4" fmla="*/ 55543 h 224940"/>
              <a:gd name="connsiteX5" fmla="*/ 1408955 w 1408955"/>
              <a:gd name="connsiteY5" fmla="*/ 0 h 224940"/>
              <a:gd name="connsiteX0" fmla="*/ 0 w 1413627"/>
              <a:gd name="connsiteY0" fmla="*/ 226082 h 226082"/>
              <a:gd name="connsiteX1" fmla="*/ 207033 w 1413627"/>
              <a:gd name="connsiteY1" fmla="*/ 217456 h 226082"/>
              <a:gd name="connsiteX2" fmla="*/ 491705 w 1413627"/>
              <a:gd name="connsiteY2" fmla="*/ 182950 h 226082"/>
              <a:gd name="connsiteX3" fmla="*/ 862642 w 1413627"/>
              <a:gd name="connsiteY3" fmla="*/ 122565 h 226082"/>
              <a:gd name="connsiteX4" fmla="*/ 1161176 w 1413627"/>
              <a:gd name="connsiteY4" fmla="*/ 56685 h 226082"/>
              <a:gd name="connsiteX5" fmla="*/ 1408955 w 1413627"/>
              <a:gd name="connsiteY5" fmla="*/ 1142 h 226082"/>
              <a:gd name="connsiteX6" fmla="*/ 1321582 w 1413627"/>
              <a:gd name="connsiteY6" fmla="*/ 19566 h 226082"/>
              <a:gd name="connsiteX0" fmla="*/ 0 w 1615598"/>
              <a:gd name="connsiteY0" fmla="*/ 253323 h 253323"/>
              <a:gd name="connsiteX1" fmla="*/ 207033 w 1615598"/>
              <a:gd name="connsiteY1" fmla="*/ 244697 h 253323"/>
              <a:gd name="connsiteX2" fmla="*/ 491705 w 1615598"/>
              <a:gd name="connsiteY2" fmla="*/ 210191 h 253323"/>
              <a:gd name="connsiteX3" fmla="*/ 862642 w 1615598"/>
              <a:gd name="connsiteY3" fmla="*/ 149806 h 253323"/>
              <a:gd name="connsiteX4" fmla="*/ 1161176 w 1615598"/>
              <a:gd name="connsiteY4" fmla="*/ 83926 h 253323"/>
              <a:gd name="connsiteX5" fmla="*/ 1613918 w 1615598"/>
              <a:gd name="connsiteY5" fmla="*/ 543 h 253323"/>
              <a:gd name="connsiteX6" fmla="*/ 1321582 w 1615598"/>
              <a:gd name="connsiteY6" fmla="*/ 46807 h 253323"/>
              <a:gd name="connsiteX0" fmla="*/ 0 w 1821802"/>
              <a:gd name="connsiteY0" fmla="*/ 281144 h 281144"/>
              <a:gd name="connsiteX1" fmla="*/ 207033 w 1821802"/>
              <a:gd name="connsiteY1" fmla="*/ 272518 h 281144"/>
              <a:gd name="connsiteX2" fmla="*/ 491705 w 1821802"/>
              <a:gd name="connsiteY2" fmla="*/ 238012 h 281144"/>
              <a:gd name="connsiteX3" fmla="*/ 862642 w 1821802"/>
              <a:gd name="connsiteY3" fmla="*/ 177627 h 281144"/>
              <a:gd name="connsiteX4" fmla="*/ 1161176 w 1821802"/>
              <a:gd name="connsiteY4" fmla="*/ 111747 h 281144"/>
              <a:gd name="connsiteX5" fmla="*/ 1613918 w 1821802"/>
              <a:gd name="connsiteY5" fmla="*/ 28364 h 281144"/>
              <a:gd name="connsiteX6" fmla="*/ 1820623 w 1821802"/>
              <a:gd name="connsiteY6" fmla="*/ 389 h 281144"/>
              <a:gd name="connsiteX0" fmla="*/ 0 w 1821277"/>
              <a:gd name="connsiteY0" fmla="*/ 280952 h 280952"/>
              <a:gd name="connsiteX1" fmla="*/ 207033 w 1821277"/>
              <a:gd name="connsiteY1" fmla="*/ 272326 h 280952"/>
              <a:gd name="connsiteX2" fmla="*/ 491705 w 1821277"/>
              <a:gd name="connsiteY2" fmla="*/ 237820 h 280952"/>
              <a:gd name="connsiteX3" fmla="*/ 862642 w 1821277"/>
              <a:gd name="connsiteY3" fmla="*/ 177435 h 280952"/>
              <a:gd name="connsiteX4" fmla="*/ 1161176 w 1821277"/>
              <a:gd name="connsiteY4" fmla="*/ 111555 h 280952"/>
              <a:gd name="connsiteX5" fmla="*/ 1444601 w 1821277"/>
              <a:gd name="connsiteY5" fmla="*/ 56011 h 280952"/>
              <a:gd name="connsiteX6" fmla="*/ 1820623 w 1821277"/>
              <a:gd name="connsiteY6" fmla="*/ 197 h 280952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91705 w 1741249"/>
              <a:gd name="connsiteY2" fmla="*/ 210174 h 253306"/>
              <a:gd name="connsiteX3" fmla="*/ 862642 w 1741249"/>
              <a:gd name="connsiteY3" fmla="*/ 14978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82728 w 1741249"/>
              <a:gd name="connsiteY2" fmla="*/ 196254 h 253306"/>
              <a:gd name="connsiteX3" fmla="*/ 862642 w 1741249"/>
              <a:gd name="connsiteY3" fmla="*/ 14978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82728 w 1741249"/>
              <a:gd name="connsiteY2" fmla="*/ 196254 h 253306"/>
              <a:gd name="connsiteX3" fmla="*/ 853666 w 1741249"/>
              <a:gd name="connsiteY3" fmla="*/ 13122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82728 w 1741249"/>
              <a:gd name="connsiteY2" fmla="*/ 19625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26120 h 253306"/>
              <a:gd name="connsiteX2" fmla="*/ 482728 w 1741249"/>
              <a:gd name="connsiteY2" fmla="*/ 19625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26120 h 253306"/>
              <a:gd name="connsiteX2" fmla="*/ 509659 w 1741249"/>
              <a:gd name="connsiteY2" fmla="*/ 18233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32353"/>
              <a:gd name="connsiteY0" fmla="*/ 257969 h 257969"/>
              <a:gd name="connsiteX1" fmla="*/ 207033 w 1732353"/>
              <a:gd name="connsiteY1" fmla="*/ 230783 h 257969"/>
              <a:gd name="connsiteX2" fmla="*/ 509659 w 1732353"/>
              <a:gd name="connsiteY2" fmla="*/ 186997 h 257969"/>
              <a:gd name="connsiteX3" fmla="*/ 853666 w 1732353"/>
              <a:gd name="connsiteY3" fmla="*/ 135892 h 257969"/>
              <a:gd name="connsiteX4" fmla="*/ 1143222 w 1732353"/>
              <a:gd name="connsiteY4" fmla="*/ 79292 h 257969"/>
              <a:gd name="connsiteX5" fmla="*/ 1444601 w 1732353"/>
              <a:gd name="connsiteY5" fmla="*/ 33028 h 257969"/>
              <a:gd name="connsiteX6" fmla="*/ 1731499 w 1732353"/>
              <a:gd name="connsiteY6" fmla="*/ 334 h 257969"/>
              <a:gd name="connsiteX0" fmla="*/ 0 w 1732281"/>
              <a:gd name="connsiteY0" fmla="*/ 258101 h 258101"/>
              <a:gd name="connsiteX1" fmla="*/ 207033 w 1732281"/>
              <a:gd name="connsiteY1" fmla="*/ 230915 h 258101"/>
              <a:gd name="connsiteX2" fmla="*/ 509659 w 1732281"/>
              <a:gd name="connsiteY2" fmla="*/ 187129 h 258101"/>
              <a:gd name="connsiteX3" fmla="*/ 853666 w 1732281"/>
              <a:gd name="connsiteY3" fmla="*/ 136024 h 258101"/>
              <a:gd name="connsiteX4" fmla="*/ 1143222 w 1732281"/>
              <a:gd name="connsiteY4" fmla="*/ 79424 h 258101"/>
              <a:gd name="connsiteX5" fmla="*/ 1417837 w 1732281"/>
              <a:gd name="connsiteY5" fmla="*/ 23723 h 258101"/>
              <a:gd name="connsiteX6" fmla="*/ 1731499 w 1732281"/>
              <a:gd name="connsiteY6" fmla="*/ 466 h 258101"/>
              <a:gd name="connsiteX0" fmla="*/ 0 w 1732281"/>
              <a:gd name="connsiteY0" fmla="*/ 258101 h 258101"/>
              <a:gd name="connsiteX1" fmla="*/ 207033 w 1732281"/>
              <a:gd name="connsiteY1" fmla="*/ 230915 h 258101"/>
              <a:gd name="connsiteX2" fmla="*/ 509659 w 1732281"/>
              <a:gd name="connsiteY2" fmla="*/ 187129 h 258101"/>
              <a:gd name="connsiteX3" fmla="*/ 853666 w 1732281"/>
              <a:gd name="connsiteY3" fmla="*/ 136024 h 258101"/>
              <a:gd name="connsiteX4" fmla="*/ 1098616 w 1732281"/>
              <a:gd name="connsiteY4" fmla="*/ 60550 h 258101"/>
              <a:gd name="connsiteX5" fmla="*/ 1417837 w 1732281"/>
              <a:gd name="connsiteY5" fmla="*/ 23723 h 258101"/>
              <a:gd name="connsiteX6" fmla="*/ 1731499 w 1732281"/>
              <a:gd name="connsiteY6" fmla="*/ 466 h 258101"/>
              <a:gd name="connsiteX0" fmla="*/ 0 w 1732281"/>
              <a:gd name="connsiteY0" fmla="*/ 258101 h 258101"/>
              <a:gd name="connsiteX1" fmla="*/ 207033 w 1732281"/>
              <a:gd name="connsiteY1" fmla="*/ 230915 h 258101"/>
              <a:gd name="connsiteX2" fmla="*/ 509659 w 1732281"/>
              <a:gd name="connsiteY2" fmla="*/ 187129 h 258101"/>
              <a:gd name="connsiteX3" fmla="*/ 764455 w 1732281"/>
              <a:gd name="connsiteY3" fmla="*/ 112432 h 258101"/>
              <a:gd name="connsiteX4" fmla="*/ 1098616 w 1732281"/>
              <a:gd name="connsiteY4" fmla="*/ 60550 h 258101"/>
              <a:gd name="connsiteX5" fmla="*/ 1417837 w 1732281"/>
              <a:gd name="connsiteY5" fmla="*/ 23723 h 258101"/>
              <a:gd name="connsiteX6" fmla="*/ 1731499 w 1732281"/>
              <a:gd name="connsiteY6" fmla="*/ 466 h 258101"/>
              <a:gd name="connsiteX0" fmla="*/ 0 w 1732281"/>
              <a:gd name="connsiteY0" fmla="*/ 258101 h 258101"/>
              <a:gd name="connsiteX1" fmla="*/ 207033 w 1732281"/>
              <a:gd name="connsiteY1" fmla="*/ 230915 h 258101"/>
              <a:gd name="connsiteX2" fmla="*/ 465054 w 1732281"/>
              <a:gd name="connsiteY2" fmla="*/ 168255 h 258101"/>
              <a:gd name="connsiteX3" fmla="*/ 764455 w 1732281"/>
              <a:gd name="connsiteY3" fmla="*/ 112432 h 258101"/>
              <a:gd name="connsiteX4" fmla="*/ 1098616 w 1732281"/>
              <a:gd name="connsiteY4" fmla="*/ 60550 h 258101"/>
              <a:gd name="connsiteX5" fmla="*/ 1417837 w 1732281"/>
              <a:gd name="connsiteY5" fmla="*/ 23723 h 258101"/>
              <a:gd name="connsiteX6" fmla="*/ 1731499 w 1732281"/>
              <a:gd name="connsiteY6" fmla="*/ 466 h 258101"/>
              <a:gd name="connsiteX0" fmla="*/ 0 w 1732281"/>
              <a:gd name="connsiteY0" fmla="*/ 258101 h 258101"/>
              <a:gd name="connsiteX1" fmla="*/ 215954 w 1732281"/>
              <a:gd name="connsiteY1" fmla="*/ 216760 h 258101"/>
              <a:gd name="connsiteX2" fmla="*/ 465054 w 1732281"/>
              <a:gd name="connsiteY2" fmla="*/ 168255 h 258101"/>
              <a:gd name="connsiteX3" fmla="*/ 764455 w 1732281"/>
              <a:gd name="connsiteY3" fmla="*/ 112432 h 258101"/>
              <a:gd name="connsiteX4" fmla="*/ 1098616 w 1732281"/>
              <a:gd name="connsiteY4" fmla="*/ 60550 h 258101"/>
              <a:gd name="connsiteX5" fmla="*/ 1417837 w 1732281"/>
              <a:gd name="connsiteY5" fmla="*/ 23723 h 258101"/>
              <a:gd name="connsiteX6" fmla="*/ 1731499 w 1732281"/>
              <a:gd name="connsiteY6" fmla="*/ 466 h 258101"/>
              <a:gd name="connsiteX0" fmla="*/ 0 w 1732281"/>
              <a:gd name="connsiteY0" fmla="*/ 258101 h 258101"/>
              <a:gd name="connsiteX1" fmla="*/ 215954 w 1732281"/>
              <a:gd name="connsiteY1" fmla="*/ 216760 h 258101"/>
              <a:gd name="connsiteX2" fmla="*/ 465054 w 1732281"/>
              <a:gd name="connsiteY2" fmla="*/ 168255 h 258101"/>
              <a:gd name="connsiteX3" fmla="*/ 764455 w 1732281"/>
              <a:gd name="connsiteY3" fmla="*/ 112432 h 258101"/>
              <a:gd name="connsiteX4" fmla="*/ 1098616 w 1732281"/>
              <a:gd name="connsiteY4" fmla="*/ 60550 h 258101"/>
              <a:gd name="connsiteX5" fmla="*/ 1417837 w 1732281"/>
              <a:gd name="connsiteY5" fmla="*/ 23723 h 258101"/>
              <a:gd name="connsiteX6" fmla="*/ 1731499 w 1732281"/>
              <a:gd name="connsiteY6" fmla="*/ 466 h 258101"/>
              <a:gd name="connsiteX0" fmla="*/ 0 w 1714439"/>
              <a:gd name="connsiteY0" fmla="*/ 239227 h 239227"/>
              <a:gd name="connsiteX1" fmla="*/ 198112 w 1714439"/>
              <a:gd name="connsiteY1" fmla="*/ 216760 h 239227"/>
              <a:gd name="connsiteX2" fmla="*/ 447212 w 1714439"/>
              <a:gd name="connsiteY2" fmla="*/ 168255 h 239227"/>
              <a:gd name="connsiteX3" fmla="*/ 746613 w 1714439"/>
              <a:gd name="connsiteY3" fmla="*/ 112432 h 239227"/>
              <a:gd name="connsiteX4" fmla="*/ 1080774 w 1714439"/>
              <a:gd name="connsiteY4" fmla="*/ 60550 h 239227"/>
              <a:gd name="connsiteX5" fmla="*/ 1399995 w 1714439"/>
              <a:gd name="connsiteY5" fmla="*/ 23723 h 239227"/>
              <a:gd name="connsiteX6" fmla="*/ 1713657 w 1714439"/>
              <a:gd name="connsiteY6" fmla="*/ 466 h 239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4439" h="239227">
                <a:moveTo>
                  <a:pt x="0" y="239227"/>
                </a:moveTo>
                <a:cubicBezTo>
                  <a:pt x="103517" y="230601"/>
                  <a:pt x="123577" y="228589"/>
                  <a:pt x="198112" y="216760"/>
                </a:cubicBezTo>
                <a:cubicBezTo>
                  <a:pt x="272647" y="204931"/>
                  <a:pt x="364179" y="184423"/>
                  <a:pt x="447212" y="168255"/>
                </a:cubicBezTo>
                <a:lnTo>
                  <a:pt x="746613" y="112432"/>
                </a:lnTo>
                <a:lnTo>
                  <a:pt x="1080774" y="60550"/>
                </a:lnTo>
                <a:lnTo>
                  <a:pt x="1399995" y="23723"/>
                </a:lnTo>
                <a:cubicBezTo>
                  <a:pt x="1426729" y="17536"/>
                  <a:pt x="1731860" y="-3372"/>
                  <a:pt x="1713657" y="466"/>
                </a:cubicBezTo>
              </a:path>
            </a:pathLst>
          </a:custGeom>
          <a:noFill/>
          <a:ln w="19050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2" name="Freeform 561"/>
          <p:cNvSpPr/>
          <p:nvPr/>
        </p:nvSpPr>
        <p:spPr>
          <a:xfrm>
            <a:off x="8717104" y="7894628"/>
            <a:ext cx="1895281" cy="597014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161175 w 1319841"/>
              <a:gd name="connsiteY4" fmla="*/ 41624 h 215660"/>
              <a:gd name="connsiteX5" fmla="*/ 1319841 w 1319841"/>
              <a:gd name="connsiteY5" fmla="*/ 0 h 215660"/>
              <a:gd name="connsiteX0" fmla="*/ 0 w 1524804"/>
              <a:gd name="connsiteY0" fmla="*/ 238860 h 238860"/>
              <a:gd name="connsiteX1" fmla="*/ 207033 w 1524804"/>
              <a:gd name="connsiteY1" fmla="*/ 230234 h 238860"/>
              <a:gd name="connsiteX2" fmla="*/ 491705 w 1524804"/>
              <a:gd name="connsiteY2" fmla="*/ 195728 h 238860"/>
              <a:gd name="connsiteX3" fmla="*/ 862642 w 1524804"/>
              <a:gd name="connsiteY3" fmla="*/ 135343 h 238860"/>
              <a:gd name="connsiteX4" fmla="*/ 1161175 w 1524804"/>
              <a:gd name="connsiteY4" fmla="*/ 64824 h 238860"/>
              <a:gd name="connsiteX5" fmla="*/ 1524804 w 1524804"/>
              <a:gd name="connsiteY5" fmla="*/ 0 h 238860"/>
              <a:gd name="connsiteX0" fmla="*/ 0 w 1524804"/>
              <a:gd name="connsiteY0" fmla="*/ 238860 h 238860"/>
              <a:gd name="connsiteX1" fmla="*/ 207033 w 1524804"/>
              <a:gd name="connsiteY1" fmla="*/ 230234 h 238860"/>
              <a:gd name="connsiteX2" fmla="*/ 491705 w 1524804"/>
              <a:gd name="connsiteY2" fmla="*/ 195728 h 238860"/>
              <a:gd name="connsiteX3" fmla="*/ 862642 w 1524804"/>
              <a:gd name="connsiteY3" fmla="*/ 135343 h 238860"/>
              <a:gd name="connsiteX4" fmla="*/ 1330493 w 1524804"/>
              <a:gd name="connsiteY4" fmla="*/ 23064 h 238860"/>
              <a:gd name="connsiteX5" fmla="*/ 1524804 w 1524804"/>
              <a:gd name="connsiteY5" fmla="*/ 0 h 238860"/>
              <a:gd name="connsiteX0" fmla="*/ 0 w 1551538"/>
              <a:gd name="connsiteY0" fmla="*/ 238860 h 238860"/>
              <a:gd name="connsiteX1" fmla="*/ 207033 w 1551538"/>
              <a:gd name="connsiteY1" fmla="*/ 230234 h 238860"/>
              <a:gd name="connsiteX2" fmla="*/ 491705 w 1551538"/>
              <a:gd name="connsiteY2" fmla="*/ 195728 h 238860"/>
              <a:gd name="connsiteX3" fmla="*/ 862642 w 1551538"/>
              <a:gd name="connsiteY3" fmla="*/ 135343 h 238860"/>
              <a:gd name="connsiteX4" fmla="*/ 1330493 w 1551538"/>
              <a:gd name="connsiteY4" fmla="*/ 23064 h 238860"/>
              <a:gd name="connsiteX5" fmla="*/ 1551538 w 1551538"/>
              <a:gd name="connsiteY5" fmla="*/ 0 h 238860"/>
              <a:gd name="connsiteX0" fmla="*/ 0 w 1551538"/>
              <a:gd name="connsiteY0" fmla="*/ 238860 h 238860"/>
              <a:gd name="connsiteX1" fmla="*/ 207033 w 1551538"/>
              <a:gd name="connsiteY1" fmla="*/ 230234 h 238860"/>
              <a:gd name="connsiteX2" fmla="*/ 491705 w 1551538"/>
              <a:gd name="connsiteY2" fmla="*/ 195728 h 238860"/>
              <a:gd name="connsiteX3" fmla="*/ 862642 w 1551538"/>
              <a:gd name="connsiteY3" fmla="*/ 135343 h 238860"/>
              <a:gd name="connsiteX4" fmla="*/ 1250290 w 1551538"/>
              <a:gd name="connsiteY4" fmla="*/ 55543 h 238860"/>
              <a:gd name="connsiteX5" fmla="*/ 1551538 w 1551538"/>
              <a:gd name="connsiteY5" fmla="*/ 0 h 238860"/>
              <a:gd name="connsiteX0" fmla="*/ 0 w 1355486"/>
              <a:gd name="connsiteY0" fmla="*/ 224940 h 224940"/>
              <a:gd name="connsiteX1" fmla="*/ 207033 w 1355486"/>
              <a:gd name="connsiteY1" fmla="*/ 216314 h 224940"/>
              <a:gd name="connsiteX2" fmla="*/ 491705 w 1355486"/>
              <a:gd name="connsiteY2" fmla="*/ 181808 h 224940"/>
              <a:gd name="connsiteX3" fmla="*/ 862642 w 1355486"/>
              <a:gd name="connsiteY3" fmla="*/ 121423 h 224940"/>
              <a:gd name="connsiteX4" fmla="*/ 1250290 w 1355486"/>
              <a:gd name="connsiteY4" fmla="*/ 41623 h 224940"/>
              <a:gd name="connsiteX5" fmla="*/ 1355486 w 1355486"/>
              <a:gd name="connsiteY5" fmla="*/ 0 h 224940"/>
              <a:gd name="connsiteX0" fmla="*/ 0 w 1355486"/>
              <a:gd name="connsiteY0" fmla="*/ 224940 h 224940"/>
              <a:gd name="connsiteX1" fmla="*/ 207033 w 1355486"/>
              <a:gd name="connsiteY1" fmla="*/ 216314 h 224940"/>
              <a:gd name="connsiteX2" fmla="*/ 491705 w 1355486"/>
              <a:gd name="connsiteY2" fmla="*/ 181808 h 224940"/>
              <a:gd name="connsiteX3" fmla="*/ 862642 w 1355486"/>
              <a:gd name="connsiteY3" fmla="*/ 121423 h 224940"/>
              <a:gd name="connsiteX4" fmla="*/ 1161176 w 1355486"/>
              <a:gd name="connsiteY4" fmla="*/ 55543 h 224940"/>
              <a:gd name="connsiteX5" fmla="*/ 1355486 w 1355486"/>
              <a:gd name="connsiteY5" fmla="*/ 0 h 224940"/>
              <a:gd name="connsiteX0" fmla="*/ 0 w 1408955"/>
              <a:gd name="connsiteY0" fmla="*/ 224940 h 224940"/>
              <a:gd name="connsiteX1" fmla="*/ 207033 w 1408955"/>
              <a:gd name="connsiteY1" fmla="*/ 216314 h 224940"/>
              <a:gd name="connsiteX2" fmla="*/ 491705 w 1408955"/>
              <a:gd name="connsiteY2" fmla="*/ 181808 h 224940"/>
              <a:gd name="connsiteX3" fmla="*/ 862642 w 1408955"/>
              <a:gd name="connsiteY3" fmla="*/ 121423 h 224940"/>
              <a:gd name="connsiteX4" fmla="*/ 1161176 w 1408955"/>
              <a:gd name="connsiteY4" fmla="*/ 55543 h 224940"/>
              <a:gd name="connsiteX5" fmla="*/ 1408955 w 1408955"/>
              <a:gd name="connsiteY5" fmla="*/ 0 h 224940"/>
              <a:gd name="connsiteX0" fmla="*/ 0 w 1413627"/>
              <a:gd name="connsiteY0" fmla="*/ 226082 h 226082"/>
              <a:gd name="connsiteX1" fmla="*/ 207033 w 1413627"/>
              <a:gd name="connsiteY1" fmla="*/ 217456 h 226082"/>
              <a:gd name="connsiteX2" fmla="*/ 491705 w 1413627"/>
              <a:gd name="connsiteY2" fmla="*/ 182950 h 226082"/>
              <a:gd name="connsiteX3" fmla="*/ 862642 w 1413627"/>
              <a:gd name="connsiteY3" fmla="*/ 122565 h 226082"/>
              <a:gd name="connsiteX4" fmla="*/ 1161176 w 1413627"/>
              <a:gd name="connsiteY4" fmla="*/ 56685 h 226082"/>
              <a:gd name="connsiteX5" fmla="*/ 1408955 w 1413627"/>
              <a:gd name="connsiteY5" fmla="*/ 1142 h 226082"/>
              <a:gd name="connsiteX6" fmla="*/ 1321582 w 1413627"/>
              <a:gd name="connsiteY6" fmla="*/ 19566 h 226082"/>
              <a:gd name="connsiteX0" fmla="*/ 0 w 1615598"/>
              <a:gd name="connsiteY0" fmla="*/ 253323 h 253323"/>
              <a:gd name="connsiteX1" fmla="*/ 207033 w 1615598"/>
              <a:gd name="connsiteY1" fmla="*/ 244697 h 253323"/>
              <a:gd name="connsiteX2" fmla="*/ 491705 w 1615598"/>
              <a:gd name="connsiteY2" fmla="*/ 210191 h 253323"/>
              <a:gd name="connsiteX3" fmla="*/ 862642 w 1615598"/>
              <a:gd name="connsiteY3" fmla="*/ 149806 h 253323"/>
              <a:gd name="connsiteX4" fmla="*/ 1161176 w 1615598"/>
              <a:gd name="connsiteY4" fmla="*/ 83926 h 253323"/>
              <a:gd name="connsiteX5" fmla="*/ 1613918 w 1615598"/>
              <a:gd name="connsiteY5" fmla="*/ 543 h 253323"/>
              <a:gd name="connsiteX6" fmla="*/ 1321582 w 1615598"/>
              <a:gd name="connsiteY6" fmla="*/ 46807 h 253323"/>
              <a:gd name="connsiteX0" fmla="*/ 0 w 1821802"/>
              <a:gd name="connsiteY0" fmla="*/ 281144 h 281144"/>
              <a:gd name="connsiteX1" fmla="*/ 207033 w 1821802"/>
              <a:gd name="connsiteY1" fmla="*/ 272518 h 281144"/>
              <a:gd name="connsiteX2" fmla="*/ 491705 w 1821802"/>
              <a:gd name="connsiteY2" fmla="*/ 238012 h 281144"/>
              <a:gd name="connsiteX3" fmla="*/ 862642 w 1821802"/>
              <a:gd name="connsiteY3" fmla="*/ 177627 h 281144"/>
              <a:gd name="connsiteX4" fmla="*/ 1161176 w 1821802"/>
              <a:gd name="connsiteY4" fmla="*/ 111747 h 281144"/>
              <a:gd name="connsiteX5" fmla="*/ 1613918 w 1821802"/>
              <a:gd name="connsiteY5" fmla="*/ 28364 h 281144"/>
              <a:gd name="connsiteX6" fmla="*/ 1820623 w 1821802"/>
              <a:gd name="connsiteY6" fmla="*/ 389 h 281144"/>
              <a:gd name="connsiteX0" fmla="*/ 0 w 1821277"/>
              <a:gd name="connsiteY0" fmla="*/ 280952 h 280952"/>
              <a:gd name="connsiteX1" fmla="*/ 207033 w 1821277"/>
              <a:gd name="connsiteY1" fmla="*/ 272326 h 280952"/>
              <a:gd name="connsiteX2" fmla="*/ 491705 w 1821277"/>
              <a:gd name="connsiteY2" fmla="*/ 237820 h 280952"/>
              <a:gd name="connsiteX3" fmla="*/ 862642 w 1821277"/>
              <a:gd name="connsiteY3" fmla="*/ 177435 h 280952"/>
              <a:gd name="connsiteX4" fmla="*/ 1161176 w 1821277"/>
              <a:gd name="connsiteY4" fmla="*/ 111555 h 280952"/>
              <a:gd name="connsiteX5" fmla="*/ 1444601 w 1821277"/>
              <a:gd name="connsiteY5" fmla="*/ 56011 h 280952"/>
              <a:gd name="connsiteX6" fmla="*/ 1820623 w 1821277"/>
              <a:gd name="connsiteY6" fmla="*/ 197 h 280952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91705 w 1741249"/>
              <a:gd name="connsiteY2" fmla="*/ 210174 h 253306"/>
              <a:gd name="connsiteX3" fmla="*/ 862642 w 1741249"/>
              <a:gd name="connsiteY3" fmla="*/ 14978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82728 w 1741249"/>
              <a:gd name="connsiteY2" fmla="*/ 196254 h 253306"/>
              <a:gd name="connsiteX3" fmla="*/ 862642 w 1741249"/>
              <a:gd name="connsiteY3" fmla="*/ 14978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82728 w 1741249"/>
              <a:gd name="connsiteY2" fmla="*/ 196254 h 253306"/>
              <a:gd name="connsiteX3" fmla="*/ 853666 w 1741249"/>
              <a:gd name="connsiteY3" fmla="*/ 13122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82728 w 1741249"/>
              <a:gd name="connsiteY2" fmla="*/ 19625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26120 h 253306"/>
              <a:gd name="connsiteX2" fmla="*/ 482728 w 1741249"/>
              <a:gd name="connsiteY2" fmla="*/ 19625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26120 h 253306"/>
              <a:gd name="connsiteX2" fmla="*/ 509659 w 1741249"/>
              <a:gd name="connsiteY2" fmla="*/ 18233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304270 w 1741249"/>
              <a:gd name="connsiteY1" fmla="*/ 222142 h 253306"/>
              <a:gd name="connsiteX2" fmla="*/ 509659 w 1741249"/>
              <a:gd name="connsiteY2" fmla="*/ 18233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58928"/>
              <a:gd name="connsiteY0" fmla="*/ 249328 h 249328"/>
              <a:gd name="connsiteX1" fmla="*/ 321949 w 1758928"/>
              <a:gd name="connsiteY1" fmla="*/ 222142 h 249328"/>
              <a:gd name="connsiteX2" fmla="*/ 527338 w 1758928"/>
              <a:gd name="connsiteY2" fmla="*/ 182334 h 249328"/>
              <a:gd name="connsiteX3" fmla="*/ 871345 w 1758928"/>
              <a:gd name="connsiteY3" fmla="*/ 131229 h 249328"/>
              <a:gd name="connsiteX4" fmla="*/ 1160901 w 1758928"/>
              <a:gd name="connsiteY4" fmla="*/ 74629 h 249328"/>
              <a:gd name="connsiteX5" fmla="*/ 1462280 w 1758928"/>
              <a:gd name="connsiteY5" fmla="*/ 28365 h 249328"/>
              <a:gd name="connsiteX6" fmla="*/ 1758099 w 1758928"/>
              <a:gd name="connsiteY6" fmla="*/ 390 h 249328"/>
              <a:gd name="connsiteX0" fmla="*/ 0 w 1758928"/>
              <a:gd name="connsiteY0" fmla="*/ 249328 h 249328"/>
              <a:gd name="connsiteX1" fmla="*/ 313110 w 1758928"/>
              <a:gd name="connsiteY1" fmla="*/ 218164 h 249328"/>
              <a:gd name="connsiteX2" fmla="*/ 527338 w 1758928"/>
              <a:gd name="connsiteY2" fmla="*/ 182334 h 249328"/>
              <a:gd name="connsiteX3" fmla="*/ 871345 w 1758928"/>
              <a:gd name="connsiteY3" fmla="*/ 131229 h 249328"/>
              <a:gd name="connsiteX4" fmla="*/ 1160901 w 1758928"/>
              <a:gd name="connsiteY4" fmla="*/ 74629 h 249328"/>
              <a:gd name="connsiteX5" fmla="*/ 1462280 w 1758928"/>
              <a:gd name="connsiteY5" fmla="*/ 28365 h 249328"/>
              <a:gd name="connsiteX6" fmla="*/ 1758099 w 1758928"/>
              <a:gd name="connsiteY6" fmla="*/ 390 h 24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8928" h="249328">
                <a:moveTo>
                  <a:pt x="0" y="249328"/>
                </a:moveTo>
                <a:cubicBezTo>
                  <a:pt x="103517" y="240702"/>
                  <a:pt x="225220" y="229330"/>
                  <a:pt x="313110" y="218164"/>
                </a:cubicBezTo>
                <a:cubicBezTo>
                  <a:pt x="401000" y="206998"/>
                  <a:pt x="434299" y="196823"/>
                  <a:pt x="527338" y="182334"/>
                </a:cubicBezTo>
                <a:cubicBezTo>
                  <a:pt x="620377" y="167845"/>
                  <a:pt x="747699" y="152904"/>
                  <a:pt x="871345" y="131229"/>
                </a:cubicBezTo>
                <a:lnTo>
                  <a:pt x="1160901" y="74629"/>
                </a:lnTo>
                <a:lnTo>
                  <a:pt x="1462280" y="28365"/>
                </a:lnTo>
                <a:cubicBezTo>
                  <a:pt x="1489014" y="22178"/>
                  <a:pt x="1776302" y="-3448"/>
                  <a:pt x="1758099" y="390"/>
                </a:cubicBezTo>
              </a:path>
            </a:pathLst>
          </a:custGeom>
          <a:noFill/>
          <a:ln w="19050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3" name="Freeform 562"/>
          <p:cNvSpPr/>
          <p:nvPr/>
        </p:nvSpPr>
        <p:spPr>
          <a:xfrm>
            <a:off x="735922" y="8775613"/>
            <a:ext cx="1196514" cy="83927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309" h="142989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cubicBezTo>
                  <a:pt x="469900" y="467783"/>
                  <a:pt x="580510" y="541868"/>
                  <a:pt x="663060" y="615951"/>
                </a:cubicBezTo>
                <a:cubicBezTo>
                  <a:pt x="745610" y="688976"/>
                  <a:pt x="841577" y="766538"/>
                  <a:pt x="931757" y="839563"/>
                </a:cubicBezTo>
                <a:cubicBezTo>
                  <a:pt x="1021937" y="912588"/>
                  <a:pt x="1105716" y="983420"/>
                  <a:pt x="1204141" y="1054101"/>
                </a:cubicBezTo>
                <a:cubicBezTo>
                  <a:pt x="1302566" y="1124782"/>
                  <a:pt x="1438306" y="1209675"/>
                  <a:pt x="1522307" y="1263650"/>
                </a:cubicBezTo>
                <a:cubicBezTo>
                  <a:pt x="1606308" y="1317625"/>
                  <a:pt x="1659467" y="1361017"/>
                  <a:pt x="1708150" y="1377950"/>
                </a:cubicBezTo>
                <a:cubicBezTo>
                  <a:pt x="1753658" y="1400899"/>
                  <a:pt x="1858169" y="1430312"/>
                  <a:pt x="1854200" y="142989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4" name="Freeform 563"/>
          <p:cNvSpPr/>
          <p:nvPr/>
        </p:nvSpPr>
        <p:spPr>
          <a:xfrm flipV="1">
            <a:off x="749060" y="7761072"/>
            <a:ext cx="638506" cy="442762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931757 w 1854309"/>
              <a:gd name="connsiteY3" fmla="*/ 839563 h 1429898"/>
              <a:gd name="connsiteX4" fmla="*/ 1204141 w 1854309"/>
              <a:gd name="connsiteY4" fmla="*/ 1054101 h 1429898"/>
              <a:gd name="connsiteX5" fmla="*/ 1522307 w 1854309"/>
              <a:gd name="connsiteY5" fmla="*/ 1263650 h 1429898"/>
              <a:gd name="connsiteX6" fmla="*/ 1708150 w 1854309"/>
              <a:gd name="connsiteY6" fmla="*/ 1377950 h 1429898"/>
              <a:gd name="connsiteX7" fmla="*/ 1854200 w 1854309"/>
              <a:gd name="connsiteY7" fmla="*/ 1429894 h 1429898"/>
              <a:gd name="connsiteX0" fmla="*/ 0 w 1854309"/>
              <a:gd name="connsiteY0" fmla="*/ 0 h 1429898"/>
              <a:gd name="connsiteX1" fmla="*/ 387350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61176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708150 w 1854309"/>
              <a:gd name="connsiteY4" fmla="*/ 1377950 h 1429898"/>
              <a:gd name="connsiteX5" fmla="*/ 1854200 w 1854309"/>
              <a:gd name="connsiteY5" fmla="*/ 1429894 h 1429898"/>
              <a:gd name="connsiteX0" fmla="*/ 0 w 1708151"/>
              <a:gd name="connsiteY0" fmla="*/ 0 h 1377950"/>
              <a:gd name="connsiteX1" fmla="*/ 442720 w 1708151"/>
              <a:gd name="connsiteY1" fmla="*/ 414989 h 1377950"/>
              <a:gd name="connsiteX2" fmla="*/ 931757 w 1708151"/>
              <a:gd name="connsiteY2" fmla="*/ 839563 h 1377950"/>
              <a:gd name="connsiteX3" fmla="*/ 1204141 w 1708151"/>
              <a:gd name="connsiteY3" fmla="*/ 1054101 h 1377950"/>
              <a:gd name="connsiteX4" fmla="*/ 1708150 w 1708151"/>
              <a:gd name="connsiteY4" fmla="*/ 1377950 h 1377950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204141 w 1855800"/>
              <a:gd name="connsiteY3" fmla="*/ 1054101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79632 w 1855800"/>
              <a:gd name="connsiteY1" fmla="*/ 393700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800" h="1484394">
                <a:moveTo>
                  <a:pt x="0" y="0"/>
                </a:moveTo>
                <a:cubicBezTo>
                  <a:pt x="80698" y="82021"/>
                  <a:pt x="324339" y="253773"/>
                  <a:pt x="479632" y="393700"/>
                </a:cubicBezTo>
                <a:cubicBezTo>
                  <a:pt x="634925" y="533627"/>
                  <a:pt x="795626" y="647889"/>
                  <a:pt x="950213" y="775696"/>
                </a:cubicBezTo>
                <a:cubicBezTo>
                  <a:pt x="1104800" y="903503"/>
                  <a:pt x="1256226" y="1042429"/>
                  <a:pt x="1407157" y="1160545"/>
                </a:cubicBezTo>
                <a:cubicBezTo>
                  <a:pt x="1558088" y="1278661"/>
                  <a:pt x="1747457" y="1421762"/>
                  <a:pt x="1855800" y="148439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5" name="Freeform 564"/>
          <p:cNvSpPr/>
          <p:nvPr/>
        </p:nvSpPr>
        <p:spPr>
          <a:xfrm>
            <a:off x="2739884" y="8791653"/>
            <a:ext cx="1450657" cy="83169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309" h="142989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cubicBezTo>
                  <a:pt x="469900" y="467783"/>
                  <a:pt x="580510" y="541868"/>
                  <a:pt x="663060" y="615951"/>
                </a:cubicBezTo>
                <a:cubicBezTo>
                  <a:pt x="745610" y="688976"/>
                  <a:pt x="841577" y="766538"/>
                  <a:pt x="931757" y="839563"/>
                </a:cubicBezTo>
                <a:cubicBezTo>
                  <a:pt x="1021937" y="912588"/>
                  <a:pt x="1105716" y="983420"/>
                  <a:pt x="1204141" y="1054101"/>
                </a:cubicBezTo>
                <a:cubicBezTo>
                  <a:pt x="1302566" y="1124782"/>
                  <a:pt x="1438306" y="1209675"/>
                  <a:pt x="1522307" y="1263650"/>
                </a:cubicBezTo>
                <a:cubicBezTo>
                  <a:pt x="1606308" y="1317625"/>
                  <a:pt x="1659467" y="1361017"/>
                  <a:pt x="1708150" y="1377950"/>
                </a:cubicBezTo>
                <a:cubicBezTo>
                  <a:pt x="1753658" y="1400899"/>
                  <a:pt x="1858169" y="1430312"/>
                  <a:pt x="1854200" y="142989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6" name="Freeform 565"/>
          <p:cNvSpPr/>
          <p:nvPr/>
        </p:nvSpPr>
        <p:spPr>
          <a:xfrm flipV="1">
            <a:off x="2739884" y="7783181"/>
            <a:ext cx="638506" cy="442762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931757 w 1854309"/>
              <a:gd name="connsiteY3" fmla="*/ 839563 h 1429898"/>
              <a:gd name="connsiteX4" fmla="*/ 1204141 w 1854309"/>
              <a:gd name="connsiteY4" fmla="*/ 1054101 h 1429898"/>
              <a:gd name="connsiteX5" fmla="*/ 1522307 w 1854309"/>
              <a:gd name="connsiteY5" fmla="*/ 1263650 h 1429898"/>
              <a:gd name="connsiteX6" fmla="*/ 1708150 w 1854309"/>
              <a:gd name="connsiteY6" fmla="*/ 1377950 h 1429898"/>
              <a:gd name="connsiteX7" fmla="*/ 1854200 w 1854309"/>
              <a:gd name="connsiteY7" fmla="*/ 1429894 h 1429898"/>
              <a:gd name="connsiteX0" fmla="*/ 0 w 1854309"/>
              <a:gd name="connsiteY0" fmla="*/ 0 h 1429898"/>
              <a:gd name="connsiteX1" fmla="*/ 387350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61176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708150 w 1854309"/>
              <a:gd name="connsiteY4" fmla="*/ 1377950 h 1429898"/>
              <a:gd name="connsiteX5" fmla="*/ 1854200 w 1854309"/>
              <a:gd name="connsiteY5" fmla="*/ 1429894 h 1429898"/>
              <a:gd name="connsiteX0" fmla="*/ 0 w 1708151"/>
              <a:gd name="connsiteY0" fmla="*/ 0 h 1377950"/>
              <a:gd name="connsiteX1" fmla="*/ 442720 w 1708151"/>
              <a:gd name="connsiteY1" fmla="*/ 414989 h 1377950"/>
              <a:gd name="connsiteX2" fmla="*/ 931757 w 1708151"/>
              <a:gd name="connsiteY2" fmla="*/ 839563 h 1377950"/>
              <a:gd name="connsiteX3" fmla="*/ 1204141 w 1708151"/>
              <a:gd name="connsiteY3" fmla="*/ 1054101 h 1377950"/>
              <a:gd name="connsiteX4" fmla="*/ 1708150 w 1708151"/>
              <a:gd name="connsiteY4" fmla="*/ 1377950 h 1377950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204141 w 1855800"/>
              <a:gd name="connsiteY3" fmla="*/ 1054101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79632 w 1855800"/>
              <a:gd name="connsiteY1" fmla="*/ 393700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800" h="1484394">
                <a:moveTo>
                  <a:pt x="0" y="0"/>
                </a:moveTo>
                <a:cubicBezTo>
                  <a:pt x="80698" y="82021"/>
                  <a:pt x="324339" y="253773"/>
                  <a:pt x="479632" y="393700"/>
                </a:cubicBezTo>
                <a:cubicBezTo>
                  <a:pt x="634925" y="533627"/>
                  <a:pt x="795626" y="647889"/>
                  <a:pt x="950213" y="775696"/>
                </a:cubicBezTo>
                <a:cubicBezTo>
                  <a:pt x="1104800" y="903503"/>
                  <a:pt x="1256226" y="1042429"/>
                  <a:pt x="1407157" y="1160545"/>
                </a:cubicBezTo>
                <a:cubicBezTo>
                  <a:pt x="1558088" y="1278661"/>
                  <a:pt x="1747457" y="1421762"/>
                  <a:pt x="1855800" y="148439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7" name="Freeform 566"/>
          <p:cNvSpPr/>
          <p:nvPr/>
        </p:nvSpPr>
        <p:spPr>
          <a:xfrm>
            <a:off x="4728806" y="8720858"/>
            <a:ext cx="1475800" cy="68795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08150"/>
              <a:gd name="connsiteY0" fmla="*/ 0 h 1377949"/>
              <a:gd name="connsiteX1" fmla="*/ 165100 w 1708150"/>
              <a:gd name="connsiteY1" fmla="*/ 184150 h 1377949"/>
              <a:gd name="connsiteX2" fmla="*/ 387350 w 1708150"/>
              <a:gd name="connsiteY2" fmla="*/ 393700 h 1377949"/>
              <a:gd name="connsiteX3" fmla="*/ 663060 w 1708150"/>
              <a:gd name="connsiteY3" fmla="*/ 615951 h 1377949"/>
              <a:gd name="connsiteX4" fmla="*/ 931757 w 1708150"/>
              <a:gd name="connsiteY4" fmla="*/ 839563 h 1377949"/>
              <a:gd name="connsiteX5" fmla="*/ 1204141 w 1708150"/>
              <a:gd name="connsiteY5" fmla="*/ 1054101 h 1377949"/>
              <a:gd name="connsiteX6" fmla="*/ 1522307 w 1708150"/>
              <a:gd name="connsiteY6" fmla="*/ 1263650 h 1377949"/>
              <a:gd name="connsiteX7" fmla="*/ 1708150 w 1708150"/>
              <a:gd name="connsiteY7" fmla="*/ 1377950 h 137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8150" h="1377949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cubicBezTo>
                  <a:pt x="469900" y="467783"/>
                  <a:pt x="580510" y="541868"/>
                  <a:pt x="663060" y="615951"/>
                </a:cubicBezTo>
                <a:cubicBezTo>
                  <a:pt x="745610" y="688976"/>
                  <a:pt x="841577" y="766538"/>
                  <a:pt x="931757" y="839563"/>
                </a:cubicBezTo>
                <a:cubicBezTo>
                  <a:pt x="1021937" y="912588"/>
                  <a:pt x="1105716" y="983420"/>
                  <a:pt x="1204141" y="1054101"/>
                </a:cubicBezTo>
                <a:cubicBezTo>
                  <a:pt x="1302566" y="1124782"/>
                  <a:pt x="1438306" y="1209675"/>
                  <a:pt x="1522307" y="1263650"/>
                </a:cubicBezTo>
                <a:cubicBezTo>
                  <a:pt x="1606308" y="1317625"/>
                  <a:pt x="1659467" y="1361017"/>
                  <a:pt x="1708150" y="137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8" name="Freeform 567"/>
          <p:cNvSpPr/>
          <p:nvPr/>
        </p:nvSpPr>
        <p:spPr>
          <a:xfrm flipV="1">
            <a:off x="4728209" y="7767818"/>
            <a:ext cx="771954" cy="490569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08150"/>
              <a:gd name="connsiteY0" fmla="*/ 0 h 1377949"/>
              <a:gd name="connsiteX1" fmla="*/ 165100 w 1708150"/>
              <a:gd name="connsiteY1" fmla="*/ 184150 h 1377949"/>
              <a:gd name="connsiteX2" fmla="*/ 387350 w 1708150"/>
              <a:gd name="connsiteY2" fmla="*/ 393700 h 1377949"/>
              <a:gd name="connsiteX3" fmla="*/ 663060 w 1708150"/>
              <a:gd name="connsiteY3" fmla="*/ 615951 h 1377949"/>
              <a:gd name="connsiteX4" fmla="*/ 931757 w 1708150"/>
              <a:gd name="connsiteY4" fmla="*/ 839563 h 1377949"/>
              <a:gd name="connsiteX5" fmla="*/ 1204141 w 1708150"/>
              <a:gd name="connsiteY5" fmla="*/ 1054101 h 1377949"/>
              <a:gd name="connsiteX6" fmla="*/ 1522307 w 1708150"/>
              <a:gd name="connsiteY6" fmla="*/ 1263650 h 1377949"/>
              <a:gd name="connsiteX7" fmla="*/ 1708150 w 1708150"/>
              <a:gd name="connsiteY7" fmla="*/ 1377950 h 1377949"/>
              <a:gd name="connsiteX0" fmla="*/ 0 w 1708150"/>
              <a:gd name="connsiteY0" fmla="*/ 0 h 1377949"/>
              <a:gd name="connsiteX1" fmla="*/ 387350 w 1708150"/>
              <a:gd name="connsiteY1" fmla="*/ 393700 h 1377949"/>
              <a:gd name="connsiteX2" fmla="*/ 663060 w 1708150"/>
              <a:gd name="connsiteY2" fmla="*/ 615951 h 1377949"/>
              <a:gd name="connsiteX3" fmla="*/ 931757 w 1708150"/>
              <a:gd name="connsiteY3" fmla="*/ 839563 h 1377949"/>
              <a:gd name="connsiteX4" fmla="*/ 1204141 w 1708150"/>
              <a:gd name="connsiteY4" fmla="*/ 1054101 h 1377949"/>
              <a:gd name="connsiteX5" fmla="*/ 1522307 w 1708150"/>
              <a:gd name="connsiteY5" fmla="*/ 1263650 h 1377949"/>
              <a:gd name="connsiteX6" fmla="*/ 1708150 w 1708150"/>
              <a:gd name="connsiteY6" fmla="*/ 1377950 h 1377949"/>
              <a:gd name="connsiteX0" fmla="*/ 0 w 1708150"/>
              <a:gd name="connsiteY0" fmla="*/ 0 h 1377949"/>
              <a:gd name="connsiteX1" fmla="*/ 405158 w 1708150"/>
              <a:gd name="connsiteY1" fmla="*/ 345895 h 1377949"/>
              <a:gd name="connsiteX2" fmla="*/ 663060 w 1708150"/>
              <a:gd name="connsiteY2" fmla="*/ 615951 h 1377949"/>
              <a:gd name="connsiteX3" fmla="*/ 931757 w 1708150"/>
              <a:gd name="connsiteY3" fmla="*/ 839563 h 1377949"/>
              <a:gd name="connsiteX4" fmla="*/ 1204141 w 1708150"/>
              <a:gd name="connsiteY4" fmla="*/ 1054101 h 1377949"/>
              <a:gd name="connsiteX5" fmla="*/ 1522307 w 1708150"/>
              <a:gd name="connsiteY5" fmla="*/ 1263650 h 1377949"/>
              <a:gd name="connsiteX6" fmla="*/ 1708150 w 1708150"/>
              <a:gd name="connsiteY6" fmla="*/ 1377950 h 1377949"/>
              <a:gd name="connsiteX0" fmla="*/ 0 w 1708150"/>
              <a:gd name="connsiteY0" fmla="*/ 0 h 1377949"/>
              <a:gd name="connsiteX1" fmla="*/ 405158 w 1708150"/>
              <a:gd name="connsiteY1" fmla="*/ 345895 h 1377949"/>
              <a:gd name="connsiteX2" fmla="*/ 663060 w 1708150"/>
              <a:gd name="connsiteY2" fmla="*/ 615951 h 1377949"/>
              <a:gd name="connsiteX3" fmla="*/ 1204141 w 1708150"/>
              <a:gd name="connsiteY3" fmla="*/ 1054101 h 1377949"/>
              <a:gd name="connsiteX4" fmla="*/ 1522307 w 1708150"/>
              <a:gd name="connsiteY4" fmla="*/ 1263650 h 1377949"/>
              <a:gd name="connsiteX5" fmla="*/ 1708150 w 1708150"/>
              <a:gd name="connsiteY5" fmla="*/ 1377950 h 1377949"/>
              <a:gd name="connsiteX0" fmla="*/ 0 w 1708150"/>
              <a:gd name="connsiteY0" fmla="*/ 0 h 1377949"/>
              <a:gd name="connsiteX1" fmla="*/ 405158 w 1708150"/>
              <a:gd name="connsiteY1" fmla="*/ 345895 h 1377949"/>
              <a:gd name="connsiteX2" fmla="*/ 769906 w 1708150"/>
              <a:gd name="connsiteY2" fmla="*/ 663756 h 1377949"/>
              <a:gd name="connsiteX3" fmla="*/ 1204141 w 1708150"/>
              <a:gd name="connsiteY3" fmla="*/ 1054101 h 1377949"/>
              <a:gd name="connsiteX4" fmla="*/ 1522307 w 1708150"/>
              <a:gd name="connsiteY4" fmla="*/ 1263650 h 1377949"/>
              <a:gd name="connsiteX5" fmla="*/ 1708150 w 1708150"/>
              <a:gd name="connsiteY5" fmla="*/ 1377950 h 1377949"/>
              <a:gd name="connsiteX0" fmla="*/ 0 w 1522306"/>
              <a:gd name="connsiteY0" fmla="*/ 0 h 1263649"/>
              <a:gd name="connsiteX1" fmla="*/ 405158 w 1522306"/>
              <a:gd name="connsiteY1" fmla="*/ 345895 h 1263649"/>
              <a:gd name="connsiteX2" fmla="*/ 769906 w 1522306"/>
              <a:gd name="connsiteY2" fmla="*/ 663756 h 1263649"/>
              <a:gd name="connsiteX3" fmla="*/ 1204141 w 1522306"/>
              <a:gd name="connsiteY3" fmla="*/ 1054101 h 1263649"/>
              <a:gd name="connsiteX4" fmla="*/ 1522307 w 1522306"/>
              <a:gd name="connsiteY4" fmla="*/ 1263650 h 1263649"/>
              <a:gd name="connsiteX0" fmla="*/ 0 w 1593536"/>
              <a:gd name="connsiteY0" fmla="*/ 0 h 1359257"/>
              <a:gd name="connsiteX1" fmla="*/ 405158 w 1593536"/>
              <a:gd name="connsiteY1" fmla="*/ 345895 h 1359257"/>
              <a:gd name="connsiteX2" fmla="*/ 769906 w 1593536"/>
              <a:gd name="connsiteY2" fmla="*/ 663756 h 1359257"/>
              <a:gd name="connsiteX3" fmla="*/ 1204141 w 1593536"/>
              <a:gd name="connsiteY3" fmla="*/ 1054101 h 1359257"/>
              <a:gd name="connsiteX4" fmla="*/ 1593536 w 1593536"/>
              <a:gd name="connsiteY4" fmla="*/ 1359257 h 1359257"/>
              <a:gd name="connsiteX0" fmla="*/ 0 w 1593536"/>
              <a:gd name="connsiteY0" fmla="*/ 0 h 1359257"/>
              <a:gd name="connsiteX1" fmla="*/ 405158 w 1593536"/>
              <a:gd name="connsiteY1" fmla="*/ 345895 h 1359257"/>
              <a:gd name="connsiteX2" fmla="*/ 769906 w 1593536"/>
              <a:gd name="connsiteY2" fmla="*/ 663756 h 1359257"/>
              <a:gd name="connsiteX3" fmla="*/ 1204141 w 1593536"/>
              <a:gd name="connsiteY3" fmla="*/ 1030197 h 1359257"/>
              <a:gd name="connsiteX4" fmla="*/ 1593536 w 1593536"/>
              <a:gd name="connsiteY4" fmla="*/ 1359257 h 135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3536" h="1359257">
                <a:moveTo>
                  <a:pt x="0" y="0"/>
                </a:moveTo>
                <a:cubicBezTo>
                  <a:pt x="80698" y="82021"/>
                  <a:pt x="294648" y="243236"/>
                  <a:pt x="405158" y="345895"/>
                </a:cubicBezTo>
                <a:cubicBezTo>
                  <a:pt x="487708" y="419978"/>
                  <a:pt x="687356" y="589673"/>
                  <a:pt x="769906" y="663756"/>
                </a:cubicBezTo>
                <a:cubicBezTo>
                  <a:pt x="903070" y="781790"/>
                  <a:pt x="1066869" y="914280"/>
                  <a:pt x="1204141" y="1030197"/>
                </a:cubicBezTo>
                <a:cubicBezTo>
                  <a:pt x="1341413" y="1146114"/>
                  <a:pt x="1509535" y="1305282"/>
                  <a:pt x="1593536" y="135925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9" name="Freeform 568"/>
          <p:cNvSpPr/>
          <p:nvPr/>
        </p:nvSpPr>
        <p:spPr>
          <a:xfrm flipV="1">
            <a:off x="6723243" y="7761072"/>
            <a:ext cx="1165941" cy="57631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931757 w 1854309"/>
              <a:gd name="connsiteY3" fmla="*/ 839563 h 1429898"/>
              <a:gd name="connsiteX4" fmla="*/ 1204141 w 1854309"/>
              <a:gd name="connsiteY4" fmla="*/ 1054101 h 1429898"/>
              <a:gd name="connsiteX5" fmla="*/ 1522307 w 1854309"/>
              <a:gd name="connsiteY5" fmla="*/ 1263650 h 1429898"/>
              <a:gd name="connsiteX6" fmla="*/ 1708150 w 1854309"/>
              <a:gd name="connsiteY6" fmla="*/ 1377950 h 1429898"/>
              <a:gd name="connsiteX7" fmla="*/ 1854200 w 1854309"/>
              <a:gd name="connsiteY7" fmla="*/ 1429894 h 1429898"/>
              <a:gd name="connsiteX0" fmla="*/ 0 w 1854309"/>
              <a:gd name="connsiteY0" fmla="*/ 0 h 1429898"/>
              <a:gd name="connsiteX1" fmla="*/ 387350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61176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708150 w 1854309"/>
              <a:gd name="connsiteY4" fmla="*/ 1377950 h 1429898"/>
              <a:gd name="connsiteX5" fmla="*/ 1854200 w 1854309"/>
              <a:gd name="connsiteY5" fmla="*/ 1429894 h 1429898"/>
              <a:gd name="connsiteX0" fmla="*/ 0 w 1708151"/>
              <a:gd name="connsiteY0" fmla="*/ 0 h 1377950"/>
              <a:gd name="connsiteX1" fmla="*/ 442720 w 1708151"/>
              <a:gd name="connsiteY1" fmla="*/ 414989 h 1377950"/>
              <a:gd name="connsiteX2" fmla="*/ 931757 w 1708151"/>
              <a:gd name="connsiteY2" fmla="*/ 839563 h 1377950"/>
              <a:gd name="connsiteX3" fmla="*/ 1204141 w 1708151"/>
              <a:gd name="connsiteY3" fmla="*/ 1054101 h 1377950"/>
              <a:gd name="connsiteX4" fmla="*/ 1708150 w 1708151"/>
              <a:gd name="connsiteY4" fmla="*/ 1377950 h 1377950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204141 w 1855800"/>
              <a:gd name="connsiteY3" fmla="*/ 1054101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79632 w 1855800"/>
              <a:gd name="connsiteY1" fmla="*/ 393700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800" h="1484394">
                <a:moveTo>
                  <a:pt x="0" y="0"/>
                </a:moveTo>
                <a:cubicBezTo>
                  <a:pt x="80698" y="82021"/>
                  <a:pt x="324339" y="253773"/>
                  <a:pt x="479632" y="393700"/>
                </a:cubicBezTo>
                <a:cubicBezTo>
                  <a:pt x="634925" y="533627"/>
                  <a:pt x="795626" y="647889"/>
                  <a:pt x="950213" y="775696"/>
                </a:cubicBezTo>
                <a:cubicBezTo>
                  <a:pt x="1104800" y="903503"/>
                  <a:pt x="1256226" y="1042429"/>
                  <a:pt x="1407157" y="1160545"/>
                </a:cubicBezTo>
                <a:cubicBezTo>
                  <a:pt x="1558088" y="1278661"/>
                  <a:pt x="1747457" y="1421762"/>
                  <a:pt x="1855800" y="148439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0" name="Freeform 569"/>
          <p:cNvSpPr/>
          <p:nvPr/>
        </p:nvSpPr>
        <p:spPr>
          <a:xfrm flipV="1">
            <a:off x="8732041" y="7894627"/>
            <a:ext cx="1402111" cy="29983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08150"/>
              <a:gd name="connsiteY0" fmla="*/ 0 h 1377949"/>
              <a:gd name="connsiteX1" fmla="*/ 165100 w 1708150"/>
              <a:gd name="connsiteY1" fmla="*/ 184150 h 1377949"/>
              <a:gd name="connsiteX2" fmla="*/ 387350 w 1708150"/>
              <a:gd name="connsiteY2" fmla="*/ 393700 h 1377949"/>
              <a:gd name="connsiteX3" fmla="*/ 663060 w 1708150"/>
              <a:gd name="connsiteY3" fmla="*/ 615951 h 1377949"/>
              <a:gd name="connsiteX4" fmla="*/ 931757 w 1708150"/>
              <a:gd name="connsiteY4" fmla="*/ 839563 h 1377949"/>
              <a:gd name="connsiteX5" fmla="*/ 1204141 w 1708150"/>
              <a:gd name="connsiteY5" fmla="*/ 1054101 h 1377949"/>
              <a:gd name="connsiteX6" fmla="*/ 1522307 w 1708150"/>
              <a:gd name="connsiteY6" fmla="*/ 1263650 h 1377949"/>
              <a:gd name="connsiteX7" fmla="*/ 1708150 w 1708150"/>
              <a:gd name="connsiteY7" fmla="*/ 1377950 h 1377949"/>
              <a:gd name="connsiteX0" fmla="*/ 0 w 1708150"/>
              <a:gd name="connsiteY0" fmla="*/ 0 h 1377949"/>
              <a:gd name="connsiteX1" fmla="*/ 207660 w 1708150"/>
              <a:gd name="connsiteY1" fmla="*/ 147651 h 1377949"/>
              <a:gd name="connsiteX2" fmla="*/ 387350 w 1708150"/>
              <a:gd name="connsiteY2" fmla="*/ 393700 h 1377949"/>
              <a:gd name="connsiteX3" fmla="*/ 663060 w 1708150"/>
              <a:gd name="connsiteY3" fmla="*/ 615951 h 1377949"/>
              <a:gd name="connsiteX4" fmla="*/ 931757 w 1708150"/>
              <a:gd name="connsiteY4" fmla="*/ 839563 h 1377949"/>
              <a:gd name="connsiteX5" fmla="*/ 1204141 w 1708150"/>
              <a:gd name="connsiteY5" fmla="*/ 1054101 h 1377949"/>
              <a:gd name="connsiteX6" fmla="*/ 1522307 w 1708150"/>
              <a:gd name="connsiteY6" fmla="*/ 1263650 h 1377949"/>
              <a:gd name="connsiteX7" fmla="*/ 1708150 w 1708150"/>
              <a:gd name="connsiteY7" fmla="*/ 1377950 h 1377949"/>
              <a:gd name="connsiteX0" fmla="*/ 2008 w 1710158"/>
              <a:gd name="connsiteY0" fmla="*/ 0 h 1377949"/>
              <a:gd name="connsiteX1" fmla="*/ 18470 w 1710158"/>
              <a:gd name="connsiteY1" fmla="*/ 110185 h 1377949"/>
              <a:gd name="connsiteX2" fmla="*/ 209668 w 1710158"/>
              <a:gd name="connsiteY2" fmla="*/ 147651 h 1377949"/>
              <a:gd name="connsiteX3" fmla="*/ 389358 w 1710158"/>
              <a:gd name="connsiteY3" fmla="*/ 393700 h 1377949"/>
              <a:gd name="connsiteX4" fmla="*/ 665068 w 1710158"/>
              <a:gd name="connsiteY4" fmla="*/ 615951 h 1377949"/>
              <a:gd name="connsiteX5" fmla="*/ 933765 w 1710158"/>
              <a:gd name="connsiteY5" fmla="*/ 839563 h 1377949"/>
              <a:gd name="connsiteX6" fmla="*/ 1206149 w 1710158"/>
              <a:gd name="connsiteY6" fmla="*/ 1054101 h 1377949"/>
              <a:gd name="connsiteX7" fmla="*/ 1524315 w 1710158"/>
              <a:gd name="connsiteY7" fmla="*/ 1263650 h 1377949"/>
              <a:gd name="connsiteX8" fmla="*/ 1710158 w 1710158"/>
              <a:gd name="connsiteY8" fmla="*/ 1377950 h 1377949"/>
              <a:gd name="connsiteX0" fmla="*/ 0 w 1708150"/>
              <a:gd name="connsiteY0" fmla="*/ 0 h 1377949"/>
              <a:gd name="connsiteX1" fmla="*/ 207660 w 1708150"/>
              <a:gd name="connsiteY1" fmla="*/ 147651 h 1377949"/>
              <a:gd name="connsiteX2" fmla="*/ 387350 w 1708150"/>
              <a:gd name="connsiteY2" fmla="*/ 393700 h 1377949"/>
              <a:gd name="connsiteX3" fmla="*/ 663060 w 1708150"/>
              <a:gd name="connsiteY3" fmla="*/ 615951 h 1377949"/>
              <a:gd name="connsiteX4" fmla="*/ 931757 w 1708150"/>
              <a:gd name="connsiteY4" fmla="*/ 839563 h 1377949"/>
              <a:gd name="connsiteX5" fmla="*/ 1204141 w 1708150"/>
              <a:gd name="connsiteY5" fmla="*/ 1054101 h 1377949"/>
              <a:gd name="connsiteX6" fmla="*/ 1522307 w 1708150"/>
              <a:gd name="connsiteY6" fmla="*/ 1263650 h 1377949"/>
              <a:gd name="connsiteX7" fmla="*/ 1708150 w 1708150"/>
              <a:gd name="connsiteY7" fmla="*/ 1377950 h 1377949"/>
              <a:gd name="connsiteX0" fmla="*/ 0 w 1729431"/>
              <a:gd name="connsiteY0" fmla="*/ 0 h 1268466"/>
              <a:gd name="connsiteX1" fmla="*/ 228941 w 1729431"/>
              <a:gd name="connsiteY1" fmla="*/ 38168 h 1268466"/>
              <a:gd name="connsiteX2" fmla="*/ 408631 w 1729431"/>
              <a:gd name="connsiteY2" fmla="*/ 284217 h 1268466"/>
              <a:gd name="connsiteX3" fmla="*/ 684341 w 1729431"/>
              <a:gd name="connsiteY3" fmla="*/ 506468 h 1268466"/>
              <a:gd name="connsiteX4" fmla="*/ 953038 w 1729431"/>
              <a:gd name="connsiteY4" fmla="*/ 730080 h 1268466"/>
              <a:gd name="connsiteX5" fmla="*/ 1225422 w 1729431"/>
              <a:gd name="connsiteY5" fmla="*/ 944618 h 1268466"/>
              <a:gd name="connsiteX6" fmla="*/ 1543588 w 1729431"/>
              <a:gd name="connsiteY6" fmla="*/ 1154167 h 1268466"/>
              <a:gd name="connsiteX7" fmla="*/ 1729431 w 1729431"/>
              <a:gd name="connsiteY7" fmla="*/ 1268467 h 1268466"/>
              <a:gd name="connsiteX0" fmla="*/ 0 w 1729431"/>
              <a:gd name="connsiteY0" fmla="*/ 0 h 1268466"/>
              <a:gd name="connsiteX1" fmla="*/ 228941 w 1729431"/>
              <a:gd name="connsiteY1" fmla="*/ 38168 h 1268466"/>
              <a:gd name="connsiteX2" fmla="*/ 483112 w 1729431"/>
              <a:gd name="connsiteY2" fmla="*/ 247726 h 1268466"/>
              <a:gd name="connsiteX3" fmla="*/ 684341 w 1729431"/>
              <a:gd name="connsiteY3" fmla="*/ 506468 h 1268466"/>
              <a:gd name="connsiteX4" fmla="*/ 953038 w 1729431"/>
              <a:gd name="connsiteY4" fmla="*/ 730080 h 1268466"/>
              <a:gd name="connsiteX5" fmla="*/ 1225422 w 1729431"/>
              <a:gd name="connsiteY5" fmla="*/ 944618 h 1268466"/>
              <a:gd name="connsiteX6" fmla="*/ 1543588 w 1729431"/>
              <a:gd name="connsiteY6" fmla="*/ 1154167 h 1268466"/>
              <a:gd name="connsiteX7" fmla="*/ 1729431 w 1729431"/>
              <a:gd name="connsiteY7" fmla="*/ 1268467 h 1268466"/>
              <a:gd name="connsiteX0" fmla="*/ 0 w 1729431"/>
              <a:gd name="connsiteY0" fmla="*/ 0 h 1268466"/>
              <a:gd name="connsiteX1" fmla="*/ 228941 w 1729431"/>
              <a:gd name="connsiteY1" fmla="*/ 38168 h 1268466"/>
              <a:gd name="connsiteX2" fmla="*/ 483112 w 1729431"/>
              <a:gd name="connsiteY2" fmla="*/ 247726 h 1268466"/>
              <a:gd name="connsiteX3" fmla="*/ 769464 w 1729431"/>
              <a:gd name="connsiteY3" fmla="*/ 506468 h 1268466"/>
              <a:gd name="connsiteX4" fmla="*/ 953038 w 1729431"/>
              <a:gd name="connsiteY4" fmla="*/ 730080 h 1268466"/>
              <a:gd name="connsiteX5" fmla="*/ 1225422 w 1729431"/>
              <a:gd name="connsiteY5" fmla="*/ 944618 h 1268466"/>
              <a:gd name="connsiteX6" fmla="*/ 1543588 w 1729431"/>
              <a:gd name="connsiteY6" fmla="*/ 1154167 h 1268466"/>
              <a:gd name="connsiteX7" fmla="*/ 1729431 w 1729431"/>
              <a:gd name="connsiteY7" fmla="*/ 1268467 h 1268466"/>
              <a:gd name="connsiteX0" fmla="*/ 0 w 1729431"/>
              <a:gd name="connsiteY0" fmla="*/ 0 h 1268466"/>
              <a:gd name="connsiteX1" fmla="*/ 228941 w 1729431"/>
              <a:gd name="connsiteY1" fmla="*/ 38168 h 1268466"/>
              <a:gd name="connsiteX2" fmla="*/ 483112 w 1729431"/>
              <a:gd name="connsiteY2" fmla="*/ 247726 h 1268466"/>
              <a:gd name="connsiteX3" fmla="*/ 769464 w 1729431"/>
              <a:gd name="connsiteY3" fmla="*/ 506468 h 1268466"/>
              <a:gd name="connsiteX4" fmla="*/ 1016880 w 1729431"/>
              <a:gd name="connsiteY4" fmla="*/ 693582 h 1268466"/>
              <a:gd name="connsiteX5" fmla="*/ 1225422 w 1729431"/>
              <a:gd name="connsiteY5" fmla="*/ 944618 h 1268466"/>
              <a:gd name="connsiteX6" fmla="*/ 1543588 w 1729431"/>
              <a:gd name="connsiteY6" fmla="*/ 1154167 h 1268466"/>
              <a:gd name="connsiteX7" fmla="*/ 1729431 w 1729431"/>
              <a:gd name="connsiteY7" fmla="*/ 1268467 h 1268466"/>
              <a:gd name="connsiteX0" fmla="*/ 0 w 1729431"/>
              <a:gd name="connsiteY0" fmla="*/ 0 h 1268466"/>
              <a:gd name="connsiteX1" fmla="*/ 228941 w 1729431"/>
              <a:gd name="connsiteY1" fmla="*/ 38168 h 1268466"/>
              <a:gd name="connsiteX2" fmla="*/ 483112 w 1729431"/>
              <a:gd name="connsiteY2" fmla="*/ 247726 h 1268466"/>
              <a:gd name="connsiteX3" fmla="*/ 769464 w 1729431"/>
              <a:gd name="connsiteY3" fmla="*/ 506468 h 1268466"/>
              <a:gd name="connsiteX4" fmla="*/ 1016880 w 1729431"/>
              <a:gd name="connsiteY4" fmla="*/ 693582 h 1268466"/>
              <a:gd name="connsiteX5" fmla="*/ 1236063 w 1729431"/>
              <a:gd name="connsiteY5" fmla="*/ 871630 h 1268466"/>
              <a:gd name="connsiteX6" fmla="*/ 1543588 w 1729431"/>
              <a:gd name="connsiteY6" fmla="*/ 1154167 h 1268466"/>
              <a:gd name="connsiteX7" fmla="*/ 1729431 w 1729431"/>
              <a:gd name="connsiteY7" fmla="*/ 1268467 h 1268466"/>
              <a:gd name="connsiteX0" fmla="*/ 0 w 1729431"/>
              <a:gd name="connsiteY0" fmla="*/ 0 h 1268466"/>
              <a:gd name="connsiteX1" fmla="*/ 228941 w 1729431"/>
              <a:gd name="connsiteY1" fmla="*/ 38168 h 1268466"/>
              <a:gd name="connsiteX2" fmla="*/ 483112 w 1729431"/>
              <a:gd name="connsiteY2" fmla="*/ 247726 h 1268466"/>
              <a:gd name="connsiteX3" fmla="*/ 748184 w 1729431"/>
              <a:gd name="connsiteY3" fmla="*/ 433477 h 1268466"/>
              <a:gd name="connsiteX4" fmla="*/ 1016880 w 1729431"/>
              <a:gd name="connsiteY4" fmla="*/ 693582 h 1268466"/>
              <a:gd name="connsiteX5" fmla="*/ 1236063 w 1729431"/>
              <a:gd name="connsiteY5" fmla="*/ 871630 h 1268466"/>
              <a:gd name="connsiteX6" fmla="*/ 1543588 w 1729431"/>
              <a:gd name="connsiteY6" fmla="*/ 1154167 h 1268466"/>
              <a:gd name="connsiteX7" fmla="*/ 1729431 w 1729431"/>
              <a:gd name="connsiteY7" fmla="*/ 1268467 h 1268466"/>
              <a:gd name="connsiteX0" fmla="*/ 0 w 1729431"/>
              <a:gd name="connsiteY0" fmla="*/ 0 h 1268466"/>
              <a:gd name="connsiteX1" fmla="*/ 228941 w 1729431"/>
              <a:gd name="connsiteY1" fmla="*/ 38168 h 1268466"/>
              <a:gd name="connsiteX2" fmla="*/ 472472 w 1729431"/>
              <a:gd name="connsiteY2" fmla="*/ 174735 h 1268466"/>
              <a:gd name="connsiteX3" fmla="*/ 748184 w 1729431"/>
              <a:gd name="connsiteY3" fmla="*/ 433477 h 1268466"/>
              <a:gd name="connsiteX4" fmla="*/ 1016880 w 1729431"/>
              <a:gd name="connsiteY4" fmla="*/ 693582 h 1268466"/>
              <a:gd name="connsiteX5" fmla="*/ 1236063 w 1729431"/>
              <a:gd name="connsiteY5" fmla="*/ 871630 h 1268466"/>
              <a:gd name="connsiteX6" fmla="*/ 1543588 w 1729431"/>
              <a:gd name="connsiteY6" fmla="*/ 1154167 h 1268466"/>
              <a:gd name="connsiteX7" fmla="*/ 1729431 w 1729431"/>
              <a:gd name="connsiteY7" fmla="*/ 1268467 h 1268466"/>
              <a:gd name="connsiteX0" fmla="*/ 0 w 1729431"/>
              <a:gd name="connsiteY0" fmla="*/ 0 h 1268466"/>
              <a:gd name="connsiteX1" fmla="*/ 228941 w 1729431"/>
              <a:gd name="connsiteY1" fmla="*/ 38168 h 1268466"/>
              <a:gd name="connsiteX2" fmla="*/ 748184 w 1729431"/>
              <a:gd name="connsiteY2" fmla="*/ 433477 h 1268466"/>
              <a:gd name="connsiteX3" fmla="*/ 1016880 w 1729431"/>
              <a:gd name="connsiteY3" fmla="*/ 693582 h 1268466"/>
              <a:gd name="connsiteX4" fmla="*/ 1236063 w 1729431"/>
              <a:gd name="connsiteY4" fmla="*/ 871630 h 1268466"/>
              <a:gd name="connsiteX5" fmla="*/ 1543588 w 1729431"/>
              <a:gd name="connsiteY5" fmla="*/ 1154167 h 1268466"/>
              <a:gd name="connsiteX6" fmla="*/ 1729431 w 1729431"/>
              <a:gd name="connsiteY6" fmla="*/ 1268467 h 1268466"/>
              <a:gd name="connsiteX0" fmla="*/ 0 w 1729431"/>
              <a:gd name="connsiteY0" fmla="*/ 0 h 1268466"/>
              <a:gd name="connsiteX1" fmla="*/ 335344 w 1729431"/>
              <a:gd name="connsiteY1" fmla="*/ 74665 h 1268466"/>
              <a:gd name="connsiteX2" fmla="*/ 748184 w 1729431"/>
              <a:gd name="connsiteY2" fmla="*/ 433477 h 1268466"/>
              <a:gd name="connsiteX3" fmla="*/ 1016880 w 1729431"/>
              <a:gd name="connsiteY3" fmla="*/ 693582 h 1268466"/>
              <a:gd name="connsiteX4" fmla="*/ 1236063 w 1729431"/>
              <a:gd name="connsiteY4" fmla="*/ 871630 h 1268466"/>
              <a:gd name="connsiteX5" fmla="*/ 1543588 w 1729431"/>
              <a:gd name="connsiteY5" fmla="*/ 1154167 h 1268466"/>
              <a:gd name="connsiteX6" fmla="*/ 1729431 w 1729431"/>
              <a:gd name="connsiteY6" fmla="*/ 1268467 h 126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9431" h="1268466">
                <a:moveTo>
                  <a:pt x="0" y="0"/>
                </a:moveTo>
                <a:cubicBezTo>
                  <a:pt x="43262" y="30761"/>
                  <a:pt x="210647" y="2419"/>
                  <a:pt x="335344" y="74665"/>
                </a:cubicBezTo>
                <a:cubicBezTo>
                  <a:pt x="460041" y="146911"/>
                  <a:pt x="616861" y="324241"/>
                  <a:pt x="748184" y="433477"/>
                </a:cubicBezTo>
                <a:cubicBezTo>
                  <a:pt x="879507" y="542713"/>
                  <a:pt x="935567" y="620557"/>
                  <a:pt x="1016880" y="693582"/>
                </a:cubicBezTo>
                <a:cubicBezTo>
                  <a:pt x="1098193" y="766607"/>
                  <a:pt x="1148278" y="794866"/>
                  <a:pt x="1236063" y="871630"/>
                </a:cubicBezTo>
                <a:cubicBezTo>
                  <a:pt x="1323848" y="948394"/>
                  <a:pt x="1461360" y="1088028"/>
                  <a:pt x="1543588" y="1154167"/>
                </a:cubicBezTo>
                <a:cubicBezTo>
                  <a:pt x="1625816" y="1220307"/>
                  <a:pt x="1680748" y="1251534"/>
                  <a:pt x="1729431" y="126846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1" name="Freeform 570"/>
          <p:cNvSpPr/>
          <p:nvPr/>
        </p:nvSpPr>
        <p:spPr>
          <a:xfrm>
            <a:off x="2745049" y="8015019"/>
            <a:ext cx="1861136" cy="519994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161175 w 1319841"/>
              <a:gd name="connsiteY4" fmla="*/ 41624 h 215660"/>
              <a:gd name="connsiteX5" fmla="*/ 1319841 w 1319841"/>
              <a:gd name="connsiteY5" fmla="*/ 0 h 215660"/>
              <a:gd name="connsiteX0" fmla="*/ 0 w 1524804"/>
              <a:gd name="connsiteY0" fmla="*/ 238860 h 238860"/>
              <a:gd name="connsiteX1" fmla="*/ 207033 w 1524804"/>
              <a:gd name="connsiteY1" fmla="*/ 230234 h 238860"/>
              <a:gd name="connsiteX2" fmla="*/ 491705 w 1524804"/>
              <a:gd name="connsiteY2" fmla="*/ 195728 h 238860"/>
              <a:gd name="connsiteX3" fmla="*/ 862642 w 1524804"/>
              <a:gd name="connsiteY3" fmla="*/ 135343 h 238860"/>
              <a:gd name="connsiteX4" fmla="*/ 1161175 w 1524804"/>
              <a:gd name="connsiteY4" fmla="*/ 64824 h 238860"/>
              <a:gd name="connsiteX5" fmla="*/ 1524804 w 1524804"/>
              <a:gd name="connsiteY5" fmla="*/ 0 h 238860"/>
              <a:gd name="connsiteX0" fmla="*/ 0 w 1524804"/>
              <a:gd name="connsiteY0" fmla="*/ 238860 h 238860"/>
              <a:gd name="connsiteX1" fmla="*/ 207033 w 1524804"/>
              <a:gd name="connsiteY1" fmla="*/ 230234 h 238860"/>
              <a:gd name="connsiteX2" fmla="*/ 491705 w 1524804"/>
              <a:gd name="connsiteY2" fmla="*/ 195728 h 238860"/>
              <a:gd name="connsiteX3" fmla="*/ 862642 w 1524804"/>
              <a:gd name="connsiteY3" fmla="*/ 135343 h 238860"/>
              <a:gd name="connsiteX4" fmla="*/ 1330493 w 1524804"/>
              <a:gd name="connsiteY4" fmla="*/ 23064 h 238860"/>
              <a:gd name="connsiteX5" fmla="*/ 1524804 w 1524804"/>
              <a:gd name="connsiteY5" fmla="*/ 0 h 238860"/>
              <a:gd name="connsiteX0" fmla="*/ 0 w 1551538"/>
              <a:gd name="connsiteY0" fmla="*/ 238860 h 238860"/>
              <a:gd name="connsiteX1" fmla="*/ 207033 w 1551538"/>
              <a:gd name="connsiteY1" fmla="*/ 230234 h 238860"/>
              <a:gd name="connsiteX2" fmla="*/ 491705 w 1551538"/>
              <a:gd name="connsiteY2" fmla="*/ 195728 h 238860"/>
              <a:gd name="connsiteX3" fmla="*/ 862642 w 1551538"/>
              <a:gd name="connsiteY3" fmla="*/ 135343 h 238860"/>
              <a:gd name="connsiteX4" fmla="*/ 1330493 w 1551538"/>
              <a:gd name="connsiteY4" fmla="*/ 23064 h 238860"/>
              <a:gd name="connsiteX5" fmla="*/ 1551538 w 1551538"/>
              <a:gd name="connsiteY5" fmla="*/ 0 h 238860"/>
              <a:gd name="connsiteX0" fmla="*/ 0 w 1551538"/>
              <a:gd name="connsiteY0" fmla="*/ 238860 h 238860"/>
              <a:gd name="connsiteX1" fmla="*/ 207033 w 1551538"/>
              <a:gd name="connsiteY1" fmla="*/ 230234 h 238860"/>
              <a:gd name="connsiteX2" fmla="*/ 491705 w 1551538"/>
              <a:gd name="connsiteY2" fmla="*/ 195728 h 238860"/>
              <a:gd name="connsiteX3" fmla="*/ 862642 w 1551538"/>
              <a:gd name="connsiteY3" fmla="*/ 135343 h 238860"/>
              <a:gd name="connsiteX4" fmla="*/ 1250290 w 1551538"/>
              <a:gd name="connsiteY4" fmla="*/ 55543 h 238860"/>
              <a:gd name="connsiteX5" fmla="*/ 1551538 w 1551538"/>
              <a:gd name="connsiteY5" fmla="*/ 0 h 238860"/>
              <a:gd name="connsiteX0" fmla="*/ 0 w 1355486"/>
              <a:gd name="connsiteY0" fmla="*/ 224940 h 224940"/>
              <a:gd name="connsiteX1" fmla="*/ 207033 w 1355486"/>
              <a:gd name="connsiteY1" fmla="*/ 216314 h 224940"/>
              <a:gd name="connsiteX2" fmla="*/ 491705 w 1355486"/>
              <a:gd name="connsiteY2" fmla="*/ 181808 h 224940"/>
              <a:gd name="connsiteX3" fmla="*/ 862642 w 1355486"/>
              <a:gd name="connsiteY3" fmla="*/ 121423 h 224940"/>
              <a:gd name="connsiteX4" fmla="*/ 1250290 w 1355486"/>
              <a:gd name="connsiteY4" fmla="*/ 41623 h 224940"/>
              <a:gd name="connsiteX5" fmla="*/ 1355486 w 1355486"/>
              <a:gd name="connsiteY5" fmla="*/ 0 h 224940"/>
              <a:gd name="connsiteX0" fmla="*/ 0 w 1355486"/>
              <a:gd name="connsiteY0" fmla="*/ 224940 h 224940"/>
              <a:gd name="connsiteX1" fmla="*/ 207033 w 1355486"/>
              <a:gd name="connsiteY1" fmla="*/ 216314 h 224940"/>
              <a:gd name="connsiteX2" fmla="*/ 491705 w 1355486"/>
              <a:gd name="connsiteY2" fmla="*/ 181808 h 224940"/>
              <a:gd name="connsiteX3" fmla="*/ 862642 w 1355486"/>
              <a:gd name="connsiteY3" fmla="*/ 121423 h 224940"/>
              <a:gd name="connsiteX4" fmla="*/ 1161176 w 1355486"/>
              <a:gd name="connsiteY4" fmla="*/ 55543 h 224940"/>
              <a:gd name="connsiteX5" fmla="*/ 1355486 w 1355486"/>
              <a:gd name="connsiteY5" fmla="*/ 0 h 224940"/>
              <a:gd name="connsiteX0" fmla="*/ 0 w 1408955"/>
              <a:gd name="connsiteY0" fmla="*/ 224940 h 224940"/>
              <a:gd name="connsiteX1" fmla="*/ 207033 w 1408955"/>
              <a:gd name="connsiteY1" fmla="*/ 216314 h 224940"/>
              <a:gd name="connsiteX2" fmla="*/ 491705 w 1408955"/>
              <a:gd name="connsiteY2" fmla="*/ 181808 h 224940"/>
              <a:gd name="connsiteX3" fmla="*/ 862642 w 1408955"/>
              <a:gd name="connsiteY3" fmla="*/ 121423 h 224940"/>
              <a:gd name="connsiteX4" fmla="*/ 1161176 w 1408955"/>
              <a:gd name="connsiteY4" fmla="*/ 55543 h 224940"/>
              <a:gd name="connsiteX5" fmla="*/ 1408955 w 1408955"/>
              <a:gd name="connsiteY5" fmla="*/ 0 h 224940"/>
              <a:gd name="connsiteX0" fmla="*/ 0 w 1413627"/>
              <a:gd name="connsiteY0" fmla="*/ 226082 h 226082"/>
              <a:gd name="connsiteX1" fmla="*/ 207033 w 1413627"/>
              <a:gd name="connsiteY1" fmla="*/ 217456 h 226082"/>
              <a:gd name="connsiteX2" fmla="*/ 491705 w 1413627"/>
              <a:gd name="connsiteY2" fmla="*/ 182950 h 226082"/>
              <a:gd name="connsiteX3" fmla="*/ 862642 w 1413627"/>
              <a:gd name="connsiteY3" fmla="*/ 122565 h 226082"/>
              <a:gd name="connsiteX4" fmla="*/ 1161176 w 1413627"/>
              <a:gd name="connsiteY4" fmla="*/ 56685 h 226082"/>
              <a:gd name="connsiteX5" fmla="*/ 1408955 w 1413627"/>
              <a:gd name="connsiteY5" fmla="*/ 1142 h 226082"/>
              <a:gd name="connsiteX6" fmla="*/ 1321582 w 1413627"/>
              <a:gd name="connsiteY6" fmla="*/ 19566 h 226082"/>
              <a:gd name="connsiteX0" fmla="*/ 0 w 1615598"/>
              <a:gd name="connsiteY0" fmla="*/ 253323 h 253323"/>
              <a:gd name="connsiteX1" fmla="*/ 207033 w 1615598"/>
              <a:gd name="connsiteY1" fmla="*/ 244697 h 253323"/>
              <a:gd name="connsiteX2" fmla="*/ 491705 w 1615598"/>
              <a:gd name="connsiteY2" fmla="*/ 210191 h 253323"/>
              <a:gd name="connsiteX3" fmla="*/ 862642 w 1615598"/>
              <a:gd name="connsiteY3" fmla="*/ 149806 h 253323"/>
              <a:gd name="connsiteX4" fmla="*/ 1161176 w 1615598"/>
              <a:gd name="connsiteY4" fmla="*/ 83926 h 253323"/>
              <a:gd name="connsiteX5" fmla="*/ 1613918 w 1615598"/>
              <a:gd name="connsiteY5" fmla="*/ 543 h 253323"/>
              <a:gd name="connsiteX6" fmla="*/ 1321582 w 1615598"/>
              <a:gd name="connsiteY6" fmla="*/ 46807 h 253323"/>
              <a:gd name="connsiteX0" fmla="*/ 0 w 1821802"/>
              <a:gd name="connsiteY0" fmla="*/ 281144 h 281144"/>
              <a:gd name="connsiteX1" fmla="*/ 207033 w 1821802"/>
              <a:gd name="connsiteY1" fmla="*/ 272518 h 281144"/>
              <a:gd name="connsiteX2" fmla="*/ 491705 w 1821802"/>
              <a:gd name="connsiteY2" fmla="*/ 238012 h 281144"/>
              <a:gd name="connsiteX3" fmla="*/ 862642 w 1821802"/>
              <a:gd name="connsiteY3" fmla="*/ 177627 h 281144"/>
              <a:gd name="connsiteX4" fmla="*/ 1161176 w 1821802"/>
              <a:gd name="connsiteY4" fmla="*/ 111747 h 281144"/>
              <a:gd name="connsiteX5" fmla="*/ 1613918 w 1821802"/>
              <a:gd name="connsiteY5" fmla="*/ 28364 h 281144"/>
              <a:gd name="connsiteX6" fmla="*/ 1820623 w 1821802"/>
              <a:gd name="connsiteY6" fmla="*/ 389 h 281144"/>
              <a:gd name="connsiteX0" fmla="*/ 0 w 1821277"/>
              <a:gd name="connsiteY0" fmla="*/ 280952 h 280952"/>
              <a:gd name="connsiteX1" fmla="*/ 207033 w 1821277"/>
              <a:gd name="connsiteY1" fmla="*/ 272326 h 280952"/>
              <a:gd name="connsiteX2" fmla="*/ 491705 w 1821277"/>
              <a:gd name="connsiteY2" fmla="*/ 237820 h 280952"/>
              <a:gd name="connsiteX3" fmla="*/ 862642 w 1821277"/>
              <a:gd name="connsiteY3" fmla="*/ 177435 h 280952"/>
              <a:gd name="connsiteX4" fmla="*/ 1161176 w 1821277"/>
              <a:gd name="connsiteY4" fmla="*/ 111555 h 280952"/>
              <a:gd name="connsiteX5" fmla="*/ 1444601 w 1821277"/>
              <a:gd name="connsiteY5" fmla="*/ 56011 h 280952"/>
              <a:gd name="connsiteX6" fmla="*/ 1820623 w 1821277"/>
              <a:gd name="connsiteY6" fmla="*/ 197 h 280952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91705 w 1741249"/>
              <a:gd name="connsiteY2" fmla="*/ 210174 h 253306"/>
              <a:gd name="connsiteX3" fmla="*/ 862642 w 1741249"/>
              <a:gd name="connsiteY3" fmla="*/ 14978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91705 w 1741249"/>
              <a:gd name="connsiteY2" fmla="*/ 210174 h 253306"/>
              <a:gd name="connsiteX3" fmla="*/ 851532 w 1741249"/>
              <a:gd name="connsiteY3" fmla="*/ 132435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91705 w 1741249"/>
              <a:gd name="connsiteY2" fmla="*/ 198604 h 253306"/>
              <a:gd name="connsiteX3" fmla="*/ 851532 w 1741249"/>
              <a:gd name="connsiteY3" fmla="*/ 132435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525036 w 1741249"/>
              <a:gd name="connsiteY2" fmla="*/ 204389 h 253306"/>
              <a:gd name="connsiteX3" fmla="*/ 851532 w 1741249"/>
              <a:gd name="connsiteY3" fmla="*/ 132435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525036 w 1741249"/>
              <a:gd name="connsiteY2" fmla="*/ 204389 h 253306"/>
              <a:gd name="connsiteX3" fmla="*/ 884863 w 1741249"/>
              <a:gd name="connsiteY3" fmla="*/ 14978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1249" h="253306">
                <a:moveTo>
                  <a:pt x="0" y="253306"/>
                </a:moveTo>
                <a:cubicBezTo>
                  <a:pt x="103517" y="244680"/>
                  <a:pt x="119527" y="252833"/>
                  <a:pt x="207033" y="244680"/>
                </a:cubicBezTo>
                <a:cubicBezTo>
                  <a:pt x="294539" y="236527"/>
                  <a:pt x="412064" y="220204"/>
                  <a:pt x="525036" y="204389"/>
                </a:cubicBezTo>
                <a:cubicBezTo>
                  <a:pt x="638008" y="188574"/>
                  <a:pt x="764921" y="167989"/>
                  <a:pt x="884863" y="149789"/>
                </a:cubicBezTo>
                <a:lnTo>
                  <a:pt x="1161176" y="83909"/>
                </a:lnTo>
                <a:lnTo>
                  <a:pt x="1444601" y="28365"/>
                </a:lnTo>
                <a:cubicBezTo>
                  <a:pt x="1471335" y="22178"/>
                  <a:pt x="1758623" y="-3448"/>
                  <a:pt x="1740420" y="390"/>
                </a:cubicBezTo>
              </a:path>
            </a:pathLst>
          </a:custGeom>
          <a:noFill/>
          <a:ln w="19050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2" name="Freeform 571"/>
          <p:cNvSpPr/>
          <p:nvPr/>
        </p:nvSpPr>
        <p:spPr>
          <a:xfrm>
            <a:off x="759652" y="2884275"/>
            <a:ext cx="789749" cy="61180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309" h="142989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cubicBezTo>
                  <a:pt x="469900" y="467783"/>
                  <a:pt x="580510" y="541868"/>
                  <a:pt x="663060" y="615951"/>
                </a:cubicBezTo>
                <a:cubicBezTo>
                  <a:pt x="745610" y="688976"/>
                  <a:pt x="841577" y="766538"/>
                  <a:pt x="931757" y="839563"/>
                </a:cubicBezTo>
                <a:cubicBezTo>
                  <a:pt x="1021937" y="912588"/>
                  <a:pt x="1105716" y="983420"/>
                  <a:pt x="1204141" y="1054101"/>
                </a:cubicBezTo>
                <a:cubicBezTo>
                  <a:pt x="1302566" y="1124782"/>
                  <a:pt x="1438306" y="1209675"/>
                  <a:pt x="1522307" y="1263650"/>
                </a:cubicBezTo>
                <a:cubicBezTo>
                  <a:pt x="1606308" y="1317625"/>
                  <a:pt x="1659467" y="1361017"/>
                  <a:pt x="1708150" y="1377950"/>
                </a:cubicBezTo>
                <a:cubicBezTo>
                  <a:pt x="1753658" y="1400899"/>
                  <a:pt x="1858169" y="1430312"/>
                  <a:pt x="1854200" y="142989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3" name="Freeform 572"/>
          <p:cNvSpPr/>
          <p:nvPr/>
        </p:nvSpPr>
        <p:spPr>
          <a:xfrm flipV="1">
            <a:off x="772790" y="2091114"/>
            <a:ext cx="453729" cy="221381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931757 w 1854309"/>
              <a:gd name="connsiteY3" fmla="*/ 839563 h 1429898"/>
              <a:gd name="connsiteX4" fmla="*/ 1204141 w 1854309"/>
              <a:gd name="connsiteY4" fmla="*/ 1054101 h 1429898"/>
              <a:gd name="connsiteX5" fmla="*/ 1522307 w 1854309"/>
              <a:gd name="connsiteY5" fmla="*/ 1263650 h 1429898"/>
              <a:gd name="connsiteX6" fmla="*/ 1708150 w 1854309"/>
              <a:gd name="connsiteY6" fmla="*/ 1377950 h 1429898"/>
              <a:gd name="connsiteX7" fmla="*/ 1854200 w 1854309"/>
              <a:gd name="connsiteY7" fmla="*/ 1429894 h 1429898"/>
              <a:gd name="connsiteX0" fmla="*/ 0 w 1854309"/>
              <a:gd name="connsiteY0" fmla="*/ 0 h 1429898"/>
              <a:gd name="connsiteX1" fmla="*/ 387350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61176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708150 w 1854309"/>
              <a:gd name="connsiteY4" fmla="*/ 1377950 h 1429898"/>
              <a:gd name="connsiteX5" fmla="*/ 1854200 w 1854309"/>
              <a:gd name="connsiteY5" fmla="*/ 1429894 h 1429898"/>
              <a:gd name="connsiteX0" fmla="*/ 0 w 1708151"/>
              <a:gd name="connsiteY0" fmla="*/ 0 h 1377950"/>
              <a:gd name="connsiteX1" fmla="*/ 442720 w 1708151"/>
              <a:gd name="connsiteY1" fmla="*/ 414989 h 1377950"/>
              <a:gd name="connsiteX2" fmla="*/ 931757 w 1708151"/>
              <a:gd name="connsiteY2" fmla="*/ 839563 h 1377950"/>
              <a:gd name="connsiteX3" fmla="*/ 1204141 w 1708151"/>
              <a:gd name="connsiteY3" fmla="*/ 1054101 h 1377950"/>
              <a:gd name="connsiteX4" fmla="*/ 1708150 w 1708151"/>
              <a:gd name="connsiteY4" fmla="*/ 1377950 h 1377950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204141 w 1855800"/>
              <a:gd name="connsiteY3" fmla="*/ 1054101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79632 w 1855800"/>
              <a:gd name="connsiteY1" fmla="*/ 393700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800" h="1484394">
                <a:moveTo>
                  <a:pt x="0" y="0"/>
                </a:moveTo>
                <a:cubicBezTo>
                  <a:pt x="80698" y="82021"/>
                  <a:pt x="324339" y="253773"/>
                  <a:pt x="479632" y="393700"/>
                </a:cubicBezTo>
                <a:cubicBezTo>
                  <a:pt x="634925" y="533627"/>
                  <a:pt x="795626" y="647889"/>
                  <a:pt x="950213" y="775696"/>
                </a:cubicBezTo>
                <a:cubicBezTo>
                  <a:pt x="1104800" y="903503"/>
                  <a:pt x="1256226" y="1042429"/>
                  <a:pt x="1407157" y="1160545"/>
                </a:cubicBezTo>
                <a:cubicBezTo>
                  <a:pt x="1558088" y="1278661"/>
                  <a:pt x="1747457" y="1421762"/>
                  <a:pt x="1855800" y="148439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4" name="Freeform 573"/>
          <p:cNvSpPr/>
          <p:nvPr/>
        </p:nvSpPr>
        <p:spPr>
          <a:xfrm>
            <a:off x="2750604" y="3066135"/>
            <a:ext cx="1450657" cy="83169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309" h="142989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cubicBezTo>
                  <a:pt x="469900" y="467783"/>
                  <a:pt x="580510" y="541868"/>
                  <a:pt x="663060" y="615951"/>
                </a:cubicBezTo>
                <a:cubicBezTo>
                  <a:pt x="745610" y="688976"/>
                  <a:pt x="841577" y="766538"/>
                  <a:pt x="931757" y="839563"/>
                </a:cubicBezTo>
                <a:cubicBezTo>
                  <a:pt x="1021937" y="912588"/>
                  <a:pt x="1105716" y="983420"/>
                  <a:pt x="1204141" y="1054101"/>
                </a:cubicBezTo>
                <a:cubicBezTo>
                  <a:pt x="1302566" y="1124782"/>
                  <a:pt x="1438306" y="1209675"/>
                  <a:pt x="1522307" y="1263650"/>
                </a:cubicBezTo>
                <a:cubicBezTo>
                  <a:pt x="1606308" y="1317625"/>
                  <a:pt x="1659467" y="1361017"/>
                  <a:pt x="1708150" y="1377950"/>
                </a:cubicBezTo>
                <a:cubicBezTo>
                  <a:pt x="1753658" y="1400899"/>
                  <a:pt x="1858169" y="1430312"/>
                  <a:pt x="1854200" y="142989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5" name="Freeform 574"/>
          <p:cNvSpPr/>
          <p:nvPr/>
        </p:nvSpPr>
        <p:spPr>
          <a:xfrm>
            <a:off x="4770534" y="3013532"/>
            <a:ext cx="1832060" cy="699834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08150"/>
              <a:gd name="connsiteY0" fmla="*/ 0 h 1377949"/>
              <a:gd name="connsiteX1" fmla="*/ 165100 w 1708150"/>
              <a:gd name="connsiteY1" fmla="*/ 184150 h 1377949"/>
              <a:gd name="connsiteX2" fmla="*/ 387350 w 1708150"/>
              <a:gd name="connsiteY2" fmla="*/ 393700 h 1377949"/>
              <a:gd name="connsiteX3" fmla="*/ 663060 w 1708150"/>
              <a:gd name="connsiteY3" fmla="*/ 615951 h 1377949"/>
              <a:gd name="connsiteX4" fmla="*/ 931757 w 1708150"/>
              <a:gd name="connsiteY4" fmla="*/ 839563 h 1377949"/>
              <a:gd name="connsiteX5" fmla="*/ 1204141 w 1708150"/>
              <a:gd name="connsiteY5" fmla="*/ 1054101 h 1377949"/>
              <a:gd name="connsiteX6" fmla="*/ 1522307 w 1708150"/>
              <a:gd name="connsiteY6" fmla="*/ 1263650 h 1377949"/>
              <a:gd name="connsiteX7" fmla="*/ 1708150 w 1708150"/>
              <a:gd name="connsiteY7" fmla="*/ 1377950 h 1377949"/>
              <a:gd name="connsiteX0" fmla="*/ 0 w 1969304"/>
              <a:gd name="connsiteY0" fmla="*/ 0 h 1354164"/>
              <a:gd name="connsiteX1" fmla="*/ 165100 w 1969304"/>
              <a:gd name="connsiteY1" fmla="*/ 184150 h 1354164"/>
              <a:gd name="connsiteX2" fmla="*/ 387350 w 1969304"/>
              <a:gd name="connsiteY2" fmla="*/ 393700 h 1354164"/>
              <a:gd name="connsiteX3" fmla="*/ 663060 w 1969304"/>
              <a:gd name="connsiteY3" fmla="*/ 615951 h 1354164"/>
              <a:gd name="connsiteX4" fmla="*/ 931757 w 1969304"/>
              <a:gd name="connsiteY4" fmla="*/ 839563 h 1354164"/>
              <a:gd name="connsiteX5" fmla="*/ 1204141 w 1969304"/>
              <a:gd name="connsiteY5" fmla="*/ 1054101 h 1354164"/>
              <a:gd name="connsiteX6" fmla="*/ 1522307 w 1969304"/>
              <a:gd name="connsiteY6" fmla="*/ 1263650 h 1354164"/>
              <a:gd name="connsiteX7" fmla="*/ 1969304 w 1969304"/>
              <a:gd name="connsiteY7" fmla="*/ 1354164 h 1354164"/>
              <a:gd name="connsiteX0" fmla="*/ 0 w 1969304"/>
              <a:gd name="connsiteY0" fmla="*/ 0 h 1354164"/>
              <a:gd name="connsiteX1" fmla="*/ 165100 w 1969304"/>
              <a:gd name="connsiteY1" fmla="*/ 184150 h 1354164"/>
              <a:gd name="connsiteX2" fmla="*/ 387350 w 1969304"/>
              <a:gd name="connsiteY2" fmla="*/ 393700 h 1354164"/>
              <a:gd name="connsiteX3" fmla="*/ 663060 w 1969304"/>
              <a:gd name="connsiteY3" fmla="*/ 615951 h 1354164"/>
              <a:gd name="connsiteX4" fmla="*/ 931757 w 1969304"/>
              <a:gd name="connsiteY4" fmla="*/ 839563 h 1354164"/>
              <a:gd name="connsiteX5" fmla="*/ 1204141 w 1969304"/>
              <a:gd name="connsiteY5" fmla="*/ 1054101 h 1354164"/>
              <a:gd name="connsiteX6" fmla="*/ 1577288 w 1969304"/>
              <a:gd name="connsiteY6" fmla="*/ 1239863 h 1354164"/>
              <a:gd name="connsiteX7" fmla="*/ 1969304 w 1969304"/>
              <a:gd name="connsiteY7" fmla="*/ 1354164 h 1354164"/>
              <a:gd name="connsiteX0" fmla="*/ 0 w 2024285"/>
              <a:gd name="connsiteY0" fmla="*/ 0 h 1425521"/>
              <a:gd name="connsiteX1" fmla="*/ 165100 w 2024285"/>
              <a:gd name="connsiteY1" fmla="*/ 184150 h 1425521"/>
              <a:gd name="connsiteX2" fmla="*/ 387350 w 2024285"/>
              <a:gd name="connsiteY2" fmla="*/ 393700 h 1425521"/>
              <a:gd name="connsiteX3" fmla="*/ 663060 w 2024285"/>
              <a:gd name="connsiteY3" fmla="*/ 615951 h 1425521"/>
              <a:gd name="connsiteX4" fmla="*/ 931757 w 2024285"/>
              <a:gd name="connsiteY4" fmla="*/ 839563 h 1425521"/>
              <a:gd name="connsiteX5" fmla="*/ 1204141 w 2024285"/>
              <a:gd name="connsiteY5" fmla="*/ 1054101 h 1425521"/>
              <a:gd name="connsiteX6" fmla="*/ 1577288 w 2024285"/>
              <a:gd name="connsiteY6" fmla="*/ 1239863 h 1425521"/>
              <a:gd name="connsiteX7" fmla="*/ 2024285 w 2024285"/>
              <a:gd name="connsiteY7" fmla="*/ 1425521 h 1425521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04141 w 2106755"/>
              <a:gd name="connsiteY5" fmla="*/ 1054101 h 1473093"/>
              <a:gd name="connsiteX6" fmla="*/ 1577288 w 2106755"/>
              <a:gd name="connsiteY6" fmla="*/ 1239863 h 1473093"/>
              <a:gd name="connsiteX7" fmla="*/ 2106755 w 2106755"/>
              <a:gd name="connsiteY7" fmla="*/ 1473093 h 1473093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45377 w 2106755"/>
              <a:gd name="connsiteY5" fmla="*/ 1054101 h 1473093"/>
              <a:gd name="connsiteX6" fmla="*/ 1577288 w 2106755"/>
              <a:gd name="connsiteY6" fmla="*/ 1239863 h 1473093"/>
              <a:gd name="connsiteX7" fmla="*/ 2106755 w 2106755"/>
              <a:gd name="connsiteY7" fmla="*/ 1473093 h 1473093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45377 w 2106755"/>
              <a:gd name="connsiteY5" fmla="*/ 1054101 h 1473093"/>
              <a:gd name="connsiteX6" fmla="*/ 1659756 w 2106755"/>
              <a:gd name="connsiteY6" fmla="*/ 1216076 h 1473093"/>
              <a:gd name="connsiteX7" fmla="*/ 2106755 w 2106755"/>
              <a:gd name="connsiteY7" fmla="*/ 1473093 h 1473093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45377 w 2106755"/>
              <a:gd name="connsiteY5" fmla="*/ 1054101 h 1473093"/>
              <a:gd name="connsiteX6" fmla="*/ 1646012 w 2106755"/>
              <a:gd name="connsiteY6" fmla="*/ 1311220 h 1473093"/>
              <a:gd name="connsiteX7" fmla="*/ 2106755 w 2106755"/>
              <a:gd name="connsiteY7" fmla="*/ 1473093 h 1473093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45377 w 2106755"/>
              <a:gd name="connsiteY5" fmla="*/ 1054101 h 1473093"/>
              <a:gd name="connsiteX6" fmla="*/ 1687247 w 2106755"/>
              <a:gd name="connsiteY6" fmla="*/ 1287433 h 1473093"/>
              <a:gd name="connsiteX7" fmla="*/ 2106755 w 2106755"/>
              <a:gd name="connsiteY7" fmla="*/ 1473093 h 1473093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45377 w 2106755"/>
              <a:gd name="connsiteY5" fmla="*/ 1054101 h 1473093"/>
              <a:gd name="connsiteX6" fmla="*/ 1687247 w 2106755"/>
              <a:gd name="connsiteY6" fmla="*/ 1287433 h 1473093"/>
              <a:gd name="connsiteX7" fmla="*/ 2106755 w 2106755"/>
              <a:gd name="connsiteY7" fmla="*/ 1473093 h 1473093"/>
              <a:gd name="connsiteX0" fmla="*/ 0 w 2120500"/>
              <a:gd name="connsiteY0" fmla="*/ 0 h 1401736"/>
              <a:gd name="connsiteX1" fmla="*/ 165100 w 2120500"/>
              <a:gd name="connsiteY1" fmla="*/ 184150 h 1401736"/>
              <a:gd name="connsiteX2" fmla="*/ 387350 w 2120500"/>
              <a:gd name="connsiteY2" fmla="*/ 393700 h 1401736"/>
              <a:gd name="connsiteX3" fmla="*/ 663060 w 2120500"/>
              <a:gd name="connsiteY3" fmla="*/ 615951 h 1401736"/>
              <a:gd name="connsiteX4" fmla="*/ 931757 w 2120500"/>
              <a:gd name="connsiteY4" fmla="*/ 839563 h 1401736"/>
              <a:gd name="connsiteX5" fmla="*/ 1245377 w 2120500"/>
              <a:gd name="connsiteY5" fmla="*/ 1054101 h 1401736"/>
              <a:gd name="connsiteX6" fmla="*/ 1687247 w 2120500"/>
              <a:gd name="connsiteY6" fmla="*/ 1287433 h 1401736"/>
              <a:gd name="connsiteX7" fmla="*/ 2120500 w 2120500"/>
              <a:gd name="connsiteY7" fmla="*/ 1401736 h 140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0500" h="1401736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cubicBezTo>
                  <a:pt x="469900" y="467783"/>
                  <a:pt x="580510" y="541868"/>
                  <a:pt x="663060" y="615951"/>
                </a:cubicBezTo>
                <a:cubicBezTo>
                  <a:pt x="745610" y="688976"/>
                  <a:pt x="834704" y="766538"/>
                  <a:pt x="931757" y="839563"/>
                </a:cubicBezTo>
                <a:cubicBezTo>
                  <a:pt x="1028810" y="912588"/>
                  <a:pt x="1119462" y="979456"/>
                  <a:pt x="1245377" y="1054101"/>
                </a:cubicBezTo>
                <a:cubicBezTo>
                  <a:pt x="1371292" y="1128746"/>
                  <a:pt x="1541393" y="1229494"/>
                  <a:pt x="1687247" y="1287433"/>
                </a:cubicBezTo>
                <a:cubicBezTo>
                  <a:pt x="1833101" y="1345372"/>
                  <a:pt x="2071817" y="1384803"/>
                  <a:pt x="2120500" y="1401736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6" name="Freeform 575"/>
          <p:cNvSpPr/>
          <p:nvPr/>
        </p:nvSpPr>
        <p:spPr>
          <a:xfrm flipV="1">
            <a:off x="4769936" y="2060492"/>
            <a:ext cx="771954" cy="490569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08150"/>
              <a:gd name="connsiteY0" fmla="*/ 0 h 1377949"/>
              <a:gd name="connsiteX1" fmla="*/ 165100 w 1708150"/>
              <a:gd name="connsiteY1" fmla="*/ 184150 h 1377949"/>
              <a:gd name="connsiteX2" fmla="*/ 387350 w 1708150"/>
              <a:gd name="connsiteY2" fmla="*/ 393700 h 1377949"/>
              <a:gd name="connsiteX3" fmla="*/ 663060 w 1708150"/>
              <a:gd name="connsiteY3" fmla="*/ 615951 h 1377949"/>
              <a:gd name="connsiteX4" fmla="*/ 931757 w 1708150"/>
              <a:gd name="connsiteY4" fmla="*/ 839563 h 1377949"/>
              <a:gd name="connsiteX5" fmla="*/ 1204141 w 1708150"/>
              <a:gd name="connsiteY5" fmla="*/ 1054101 h 1377949"/>
              <a:gd name="connsiteX6" fmla="*/ 1522307 w 1708150"/>
              <a:gd name="connsiteY6" fmla="*/ 1263650 h 1377949"/>
              <a:gd name="connsiteX7" fmla="*/ 1708150 w 1708150"/>
              <a:gd name="connsiteY7" fmla="*/ 1377950 h 1377949"/>
              <a:gd name="connsiteX0" fmla="*/ 0 w 1708150"/>
              <a:gd name="connsiteY0" fmla="*/ 0 h 1377949"/>
              <a:gd name="connsiteX1" fmla="*/ 387350 w 1708150"/>
              <a:gd name="connsiteY1" fmla="*/ 393700 h 1377949"/>
              <a:gd name="connsiteX2" fmla="*/ 663060 w 1708150"/>
              <a:gd name="connsiteY2" fmla="*/ 615951 h 1377949"/>
              <a:gd name="connsiteX3" fmla="*/ 931757 w 1708150"/>
              <a:gd name="connsiteY3" fmla="*/ 839563 h 1377949"/>
              <a:gd name="connsiteX4" fmla="*/ 1204141 w 1708150"/>
              <a:gd name="connsiteY4" fmla="*/ 1054101 h 1377949"/>
              <a:gd name="connsiteX5" fmla="*/ 1522307 w 1708150"/>
              <a:gd name="connsiteY5" fmla="*/ 1263650 h 1377949"/>
              <a:gd name="connsiteX6" fmla="*/ 1708150 w 1708150"/>
              <a:gd name="connsiteY6" fmla="*/ 1377950 h 1377949"/>
              <a:gd name="connsiteX0" fmla="*/ 0 w 1708150"/>
              <a:gd name="connsiteY0" fmla="*/ 0 h 1377949"/>
              <a:gd name="connsiteX1" fmla="*/ 405158 w 1708150"/>
              <a:gd name="connsiteY1" fmla="*/ 345895 h 1377949"/>
              <a:gd name="connsiteX2" fmla="*/ 663060 w 1708150"/>
              <a:gd name="connsiteY2" fmla="*/ 615951 h 1377949"/>
              <a:gd name="connsiteX3" fmla="*/ 931757 w 1708150"/>
              <a:gd name="connsiteY3" fmla="*/ 839563 h 1377949"/>
              <a:gd name="connsiteX4" fmla="*/ 1204141 w 1708150"/>
              <a:gd name="connsiteY4" fmla="*/ 1054101 h 1377949"/>
              <a:gd name="connsiteX5" fmla="*/ 1522307 w 1708150"/>
              <a:gd name="connsiteY5" fmla="*/ 1263650 h 1377949"/>
              <a:gd name="connsiteX6" fmla="*/ 1708150 w 1708150"/>
              <a:gd name="connsiteY6" fmla="*/ 1377950 h 1377949"/>
              <a:gd name="connsiteX0" fmla="*/ 0 w 1708150"/>
              <a:gd name="connsiteY0" fmla="*/ 0 h 1377949"/>
              <a:gd name="connsiteX1" fmla="*/ 405158 w 1708150"/>
              <a:gd name="connsiteY1" fmla="*/ 345895 h 1377949"/>
              <a:gd name="connsiteX2" fmla="*/ 663060 w 1708150"/>
              <a:gd name="connsiteY2" fmla="*/ 615951 h 1377949"/>
              <a:gd name="connsiteX3" fmla="*/ 1204141 w 1708150"/>
              <a:gd name="connsiteY3" fmla="*/ 1054101 h 1377949"/>
              <a:gd name="connsiteX4" fmla="*/ 1522307 w 1708150"/>
              <a:gd name="connsiteY4" fmla="*/ 1263650 h 1377949"/>
              <a:gd name="connsiteX5" fmla="*/ 1708150 w 1708150"/>
              <a:gd name="connsiteY5" fmla="*/ 1377950 h 1377949"/>
              <a:gd name="connsiteX0" fmla="*/ 0 w 1708150"/>
              <a:gd name="connsiteY0" fmla="*/ 0 h 1377949"/>
              <a:gd name="connsiteX1" fmla="*/ 405158 w 1708150"/>
              <a:gd name="connsiteY1" fmla="*/ 345895 h 1377949"/>
              <a:gd name="connsiteX2" fmla="*/ 769906 w 1708150"/>
              <a:gd name="connsiteY2" fmla="*/ 663756 h 1377949"/>
              <a:gd name="connsiteX3" fmla="*/ 1204141 w 1708150"/>
              <a:gd name="connsiteY3" fmla="*/ 1054101 h 1377949"/>
              <a:gd name="connsiteX4" fmla="*/ 1522307 w 1708150"/>
              <a:gd name="connsiteY4" fmla="*/ 1263650 h 1377949"/>
              <a:gd name="connsiteX5" fmla="*/ 1708150 w 1708150"/>
              <a:gd name="connsiteY5" fmla="*/ 1377950 h 1377949"/>
              <a:gd name="connsiteX0" fmla="*/ 0 w 1522306"/>
              <a:gd name="connsiteY0" fmla="*/ 0 h 1263649"/>
              <a:gd name="connsiteX1" fmla="*/ 405158 w 1522306"/>
              <a:gd name="connsiteY1" fmla="*/ 345895 h 1263649"/>
              <a:gd name="connsiteX2" fmla="*/ 769906 w 1522306"/>
              <a:gd name="connsiteY2" fmla="*/ 663756 h 1263649"/>
              <a:gd name="connsiteX3" fmla="*/ 1204141 w 1522306"/>
              <a:gd name="connsiteY3" fmla="*/ 1054101 h 1263649"/>
              <a:gd name="connsiteX4" fmla="*/ 1522307 w 1522306"/>
              <a:gd name="connsiteY4" fmla="*/ 1263650 h 1263649"/>
              <a:gd name="connsiteX0" fmla="*/ 0 w 1593536"/>
              <a:gd name="connsiteY0" fmla="*/ 0 h 1359257"/>
              <a:gd name="connsiteX1" fmla="*/ 405158 w 1593536"/>
              <a:gd name="connsiteY1" fmla="*/ 345895 h 1359257"/>
              <a:gd name="connsiteX2" fmla="*/ 769906 w 1593536"/>
              <a:gd name="connsiteY2" fmla="*/ 663756 h 1359257"/>
              <a:gd name="connsiteX3" fmla="*/ 1204141 w 1593536"/>
              <a:gd name="connsiteY3" fmla="*/ 1054101 h 1359257"/>
              <a:gd name="connsiteX4" fmla="*/ 1593536 w 1593536"/>
              <a:gd name="connsiteY4" fmla="*/ 1359257 h 1359257"/>
              <a:gd name="connsiteX0" fmla="*/ 0 w 1593536"/>
              <a:gd name="connsiteY0" fmla="*/ 0 h 1359257"/>
              <a:gd name="connsiteX1" fmla="*/ 405158 w 1593536"/>
              <a:gd name="connsiteY1" fmla="*/ 345895 h 1359257"/>
              <a:gd name="connsiteX2" fmla="*/ 769906 w 1593536"/>
              <a:gd name="connsiteY2" fmla="*/ 663756 h 1359257"/>
              <a:gd name="connsiteX3" fmla="*/ 1204141 w 1593536"/>
              <a:gd name="connsiteY3" fmla="*/ 1030197 h 1359257"/>
              <a:gd name="connsiteX4" fmla="*/ 1593536 w 1593536"/>
              <a:gd name="connsiteY4" fmla="*/ 1359257 h 135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3536" h="1359257">
                <a:moveTo>
                  <a:pt x="0" y="0"/>
                </a:moveTo>
                <a:cubicBezTo>
                  <a:pt x="80698" y="82021"/>
                  <a:pt x="294648" y="243236"/>
                  <a:pt x="405158" y="345895"/>
                </a:cubicBezTo>
                <a:cubicBezTo>
                  <a:pt x="487708" y="419978"/>
                  <a:pt x="687356" y="589673"/>
                  <a:pt x="769906" y="663756"/>
                </a:cubicBezTo>
                <a:cubicBezTo>
                  <a:pt x="903070" y="781790"/>
                  <a:pt x="1066869" y="914280"/>
                  <a:pt x="1204141" y="1030197"/>
                </a:cubicBezTo>
                <a:cubicBezTo>
                  <a:pt x="1341413" y="1146114"/>
                  <a:pt x="1509535" y="1305282"/>
                  <a:pt x="1593536" y="135925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7" name="Freeform 576"/>
          <p:cNvSpPr/>
          <p:nvPr/>
        </p:nvSpPr>
        <p:spPr>
          <a:xfrm flipV="1">
            <a:off x="2749918" y="2060645"/>
            <a:ext cx="638506" cy="442762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931757 w 1854309"/>
              <a:gd name="connsiteY3" fmla="*/ 839563 h 1429898"/>
              <a:gd name="connsiteX4" fmla="*/ 1204141 w 1854309"/>
              <a:gd name="connsiteY4" fmla="*/ 1054101 h 1429898"/>
              <a:gd name="connsiteX5" fmla="*/ 1522307 w 1854309"/>
              <a:gd name="connsiteY5" fmla="*/ 1263650 h 1429898"/>
              <a:gd name="connsiteX6" fmla="*/ 1708150 w 1854309"/>
              <a:gd name="connsiteY6" fmla="*/ 1377950 h 1429898"/>
              <a:gd name="connsiteX7" fmla="*/ 1854200 w 1854309"/>
              <a:gd name="connsiteY7" fmla="*/ 1429894 h 1429898"/>
              <a:gd name="connsiteX0" fmla="*/ 0 w 1854309"/>
              <a:gd name="connsiteY0" fmla="*/ 0 h 1429898"/>
              <a:gd name="connsiteX1" fmla="*/ 387350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61176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708150 w 1854309"/>
              <a:gd name="connsiteY4" fmla="*/ 1377950 h 1429898"/>
              <a:gd name="connsiteX5" fmla="*/ 1854200 w 1854309"/>
              <a:gd name="connsiteY5" fmla="*/ 1429894 h 1429898"/>
              <a:gd name="connsiteX0" fmla="*/ 0 w 1708151"/>
              <a:gd name="connsiteY0" fmla="*/ 0 h 1377950"/>
              <a:gd name="connsiteX1" fmla="*/ 442720 w 1708151"/>
              <a:gd name="connsiteY1" fmla="*/ 414989 h 1377950"/>
              <a:gd name="connsiteX2" fmla="*/ 931757 w 1708151"/>
              <a:gd name="connsiteY2" fmla="*/ 839563 h 1377950"/>
              <a:gd name="connsiteX3" fmla="*/ 1204141 w 1708151"/>
              <a:gd name="connsiteY3" fmla="*/ 1054101 h 1377950"/>
              <a:gd name="connsiteX4" fmla="*/ 1708150 w 1708151"/>
              <a:gd name="connsiteY4" fmla="*/ 1377950 h 1377950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204141 w 1855800"/>
              <a:gd name="connsiteY3" fmla="*/ 1054101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79632 w 1855800"/>
              <a:gd name="connsiteY1" fmla="*/ 393700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800" h="1484394">
                <a:moveTo>
                  <a:pt x="0" y="0"/>
                </a:moveTo>
                <a:cubicBezTo>
                  <a:pt x="80698" y="82021"/>
                  <a:pt x="324339" y="253773"/>
                  <a:pt x="479632" y="393700"/>
                </a:cubicBezTo>
                <a:cubicBezTo>
                  <a:pt x="634925" y="533627"/>
                  <a:pt x="795626" y="647889"/>
                  <a:pt x="950213" y="775696"/>
                </a:cubicBezTo>
                <a:cubicBezTo>
                  <a:pt x="1104800" y="903503"/>
                  <a:pt x="1256226" y="1042429"/>
                  <a:pt x="1407157" y="1160545"/>
                </a:cubicBezTo>
                <a:cubicBezTo>
                  <a:pt x="1558088" y="1278661"/>
                  <a:pt x="1747457" y="1421762"/>
                  <a:pt x="1855800" y="148439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8" name="Freeform 577"/>
          <p:cNvSpPr/>
          <p:nvPr/>
        </p:nvSpPr>
        <p:spPr>
          <a:xfrm flipV="1">
            <a:off x="6756893" y="2049375"/>
            <a:ext cx="1165941" cy="57631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931757 w 1854309"/>
              <a:gd name="connsiteY3" fmla="*/ 839563 h 1429898"/>
              <a:gd name="connsiteX4" fmla="*/ 1204141 w 1854309"/>
              <a:gd name="connsiteY4" fmla="*/ 1054101 h 1429898"/>
              <a:gd name="connsiteX5" fmla="*/ 1522307 w 1854309"/>
              <a:gd name="connsiteY5" fmla="*/ 1263650 h 1429898"/>
              <a:gd name="connsiteX6" fmla="*/ 1708150 w 1854309"/>
              <a:gd name="connsiteY6" fmla="*/ 1377950 h 1429898"/>
              <a:gd name="connsiteX7" fmla="*/ 1854200 w 1854309"/>
              <a:gd name="connsiteY7" fmla="*/ 1429894 h 1429898"/>
              <a:gd name="connsiteX0" fmla="*/ 0 w 1854309"/>
              <a:gd name="connsiteY0" fmla="*/ 0 h 1429898"/>
              <a:gd name="connsiteX1" fmla="*/ 387350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61176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708150 w 1854309"/>
              <a:gd name="connsiteY4" fmla="*/ 1377950 h 1429898"/>
              <a:gd name="connsiteX5" fmla="*/ 1854200 w 1854309"/>
              <a:gd name="connsiteY5" fmla="*/ 1429894 h 1429898"/>
              <a:gd name="connsiteX0" fmla="*/ 0 w 1708151"/>
              <a:gd name="connsiteY0" fmla="*/ 0 h 1377950"/>
              <a:gd name="connsiteX1" fmla="*/ 442720 w 1708151"/>
              <a:gd name="connsiteY1" fmla="*/ 414989 h 1377950"/>
              <a:gd name="connsiteX2" fmla="*/ 931757 w 1708151"/>
              <a:gd name="connsiteY2" fmla="*/ 839563 h 1377950"/>
              <a:gd name="connsiteX3" fmla="*/ 1204141 w 1708151"/>
              <a:gd name="connsiteY3" fmla="*/ 1054101 h 1377950"/>
              <a:gd name="connsiteX4" fmla="*/ 1708150 w 1708151"/>
              <a:gd name="connsiteY4" fmla="*/ 1377950 h 1377950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204141 w 1855800"/>
              <a:gd name="connsiteY3" fmla="*/ 1054101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79632 w 1855800"/>
              <a:gd name="connsiteY1" fmla="*/ 393700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800" h="1484394">
                <a:moveTo>
                  <a:pt x="0" y="0"/>
                </a:moveTo>
                <a:cubicBezTo>
                  <a:pt x="80698" y="82021"/>
                  <a:pt x="324339" y="253773"/>
                  <a:pt x="479632" y="393700"/>
                </a:cubicBezTo>
                <a:cubicBezTo>
                  <a:pt x="634925" y="533627"/>
                  <a:pt x="795626" y="647889"/>
                  <a:pt x="950213" y="775696"/>
                </a:cubicBezTo>
                <a:cubicBezTo>
                  <a:pt x="1104800" y="903503"/>
                  <a:pt x="1256226" y="1042429"/>
                  <a:pt x="1407157" y="1160545"/>
                </a:cubicBezTo>
                <a:cubicBezTo>
                  <a:pt x="1558088" y="1278661"/>
                  <a:pt x="1747457" y="1421762"/>
                  <a:pt x="1855800" y="148439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9" name="Freeform 578"/>
          <p:cNvSpPr/>
          <p:nvPr/>
        </p:nvSpPr>
        <p:spPr>
          <a:xfrm>
            <a:off x="6753542" y="2962993"/>
            <a:ext cx="1838410" cy="19389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08150"/>
              <a:gd name="connsiteY0" fmla="*/ 0 h 1377949"/>
              <a:gd name="connsiteX1" fmla="*/ 165100 w 1708150"/>
              <a:gd name="connsiteY1" fmla="*/ 184150 h 1377949"/>
              <a:gd name="connsiteX2" fmla="*/ 387350 w 1708150"/>
              <a:gd name="connsiteY2" fmla="*/ 393700 h 1377949"/>
              <a:gd name="connsiteX3" fmla="*/ 663060 w 1708150"/>
              <a:gd name="connsiteY3" fmla="*/ 615951 h 1377949"/>
              <a:gd name="connsiteX4" fmla="*/ 931757 w 1708150"/>
              <a:gd name="connsiteY4" fmla="*/ 839563 h 1377949"/>
              <a:gd name="connsiteX5" fmla="*/ 1204141 w 1708150"/>
              <a:gd name="connsiteY5" fmla="*/ 1054101 h 1377949"/>
              <a:gd name="connsiteX6" fmla="*/ 1522307 w 1708150"/>
              <a:gd name="connsiteY6" fmla="*/ 1263650 h 1377949"/>
              <a:gd name="connsiteX7" fmla="*/ 1708150 w 1708150"/>
              <a:gd name="connsiteY7" fmla="*/ 1377950 h 1377949"/>
              <a:gd name="connsiteX0" fmla="*/ 0 w 1969304"/>
              <a:gd name="connsiteY0" fmla="*/ 0 h 1354164"/>
              <a:gd name="connsiteX1" fmla="*/ 165100 w 1969304"/>
              <a:gd name="connsiteY1" fmla="*/ 184150 h 1354164"/>
              <a:gd name="connsiteX2" fmla="*/ 387350 w 1969304"/>
              <a:gd name="connsiteY2" fmla="*/ 393700 h 1354164"/>
              <a:gd name="connsiteX3" fmla="*/ 663060 w 1969304"/>
              <a:gd name="connsiteY3" fmla="*/ 615951 h 1354164"/>
              <a:gd name="connsiteX4" fmla="*/ 931757 w 1969304"/>
              <a:gd name="connsiteY4" fmla="*/ 839563 h 1354164"/>
              <a:gd name="connsiteX5" fmla="*/ 1204141 w 1969304"/>
              <a:gd name="connsiteY5" fmla="*/ 1054101 h 1354164"/>
              <a:gd name="connsiteX6" fmla="*/ 1522307 w 1969304"/>
              <a:gd name="connsiteY6" fmla="*/ 1263650 h 1354164"/>
              <a:gd name="connsiteX7" fmla="*/ 1969304 w 1969304"/>
              <a:gd name="connsiteY7" fmla="*/ 1354164 h 1354164"/>
              <a:gd name="connsiteX0" fmla="*/ 0 w 1969304"/>
              <a:gd name="connsiteY0" fmla="*/ 0 h 1354164"/>
              <a:gd name="connsiteX1" fmla="*/ 165100 w 1969304"/>
              <a:gd name="connsiteY1" fmla="*/ 184150 h 1354164"/>
              <a:gd name="connsiteX2" fmla="*/ 387350 w 1969304"/>
              <a:gd name="connsiteY2" fmla="*/ 393700 h 1354164"/>
              <a:gd name="connsiteX3" fmla="*/ 663060 w 1969304"/>
              <a:gd name="connsiteY3" fmla="*/ 615951 h 1354164"/>
              <a:gd name="connsiteX4" fmla="*/ 931757 w 1969304"/>
              <a:gd name="connsiteY4" fmla="*/ 839563 h 1354164"/>
              <a:gd name="connsiteX5" fmla="*/ 1204141 w 1969304"/>
              <a:gd name="connsiteY5" fmla="*/ 1054101 h 1354164"/>
              <a:gd name="connsiteX6" fmla="*/ 1577288 w 1969304"/>
              <a:gd name="connsiteY6" fmla="*/ 1239863 h 1354164"/>
              <a:gd name="connsiteX7" fmla="*/ 1969304 w 1969304"/>
              <a:gd name="connsiteY7" fmla="*/ 1354164 h 1354164"/>
              <a:gd name="connsiteX0" fmla="*/ 0 w 2024285"/>
              <a:gd name="connsiteY0" fmla="*/ 0 h 1425521"/>
              <a:gd name="connsiteX1" fmla="*/ 165100 w 2024285"/>
              <a:gd name="connsiteY1" fmla="*/ 184150 h 1425521"/>
              <a:gd name="connsiteX2" fmla="*/ 387350 w 2024285"/>
              <a:gd name="connsiteY2" fmla="*/ 393700 h 1425521"/>
              <a:gd name="connsiteX3" fmla="*/ 663060 w 2024285"/>
              <a:gd name="connsiteY3" fmla="*/ 615951 h 1425521"/>
              <a:gd name="connsiteX4" fmla="*/ 931757 w 2024285"/>
              <a:gd name="connsiteY4" fmla="*/ 839563 h 1425521"/>
              <a:gd name="connsiteX5" fmla="*/ 1204141 w 2024285"/>
              <a:gd name="connsiteY5" fmla="*/ 1054101 h 1425521"/>
              <a:gd name="connsiteX6" fmla="*/ 1577288 w 2024285"/>
              <a:gd name="connsiteY6" fmla="*/ 1239863 h 1425521"/>
              <a:gd name="connsiteX7" fmla="*/ 2024285 w 2024285"/>
              <a:gd name="connsiteY7" fmla="*/ 1425521 h 1425521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04141 w 2106755"/>
              <a:gd name="connsiteY5" fmla="*/ 1054101 h 1473093"/>
              <a:gd name="connsiteX6" fmla="*/ 1577288 w 2106755"/>
              <a:gd name="connsiteY6" fmla="*/ 1239863 h 1473093"/>
              <a:gd name="connsiteX7" fmla="*/ 2106755 w 2106755"/>
              <a:gd name="connsiteY7" fmla="*/ 1473093 h 1473093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45377 w 2106755"/>
              <a:gd name="connsiteY5" fmla="*/ 1054101 h 1473093"/>
              <a:gd name="connsiteX6" fmla="*/ 1577288 w 2106755"/>
              <a:gd name="connsiteY6" fmla="*/ 1239863 h 1473093"/>
              <a:gd name="connsiteX7" fmla="*/ 2106755 w 2106755"/>
              <a:gd name="connsiteY7" fmla="*/ 1473093 h 1473093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45377 w 2106755"/>
              <a:gd name="connsiteY5" fmla="*/ 1054101 h 1473093"/>
              <a:gd name="connsiteX6" fmla="*/ 1659756 w 2106755"/>
              <a:gd name="connsiteY6" fmla="*/ 1216076 h 1473093"/>
              <a:gd name="connsiteX7" fmla="*/ 2106755 w 2106755"/>
              <a:gd name="connsiteY7" fmla="*/ 1473093 h 1473093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45377 w 2106755"/>
              <a:gd name="connsiteY5" fmla="*/ 1054101 h 1473093"/>
              <a:gd name="connsiteX6" fmla="*/ 1646012 w 2106755"/>
              <a:gd name="connsiteY6" fmla="*/ 1311220 h 1473093"/>
              <a:gd name="connsiteX7" fmla="*/ 2106755 w 2106755"/>
              <a:gd name="connsiteY7" fmla="*/ 1473093 h 1473093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45377 w 2106755"/>
              <a:gd name="connsiteY5" fmla="*/ 1054101 h 1473093"/>
              <a:gd name="connsiteX6" fmla="*/ 1687247 w 2106755"/>
              <a:gd name="connsiteY6" fmla="*/ 1287433 h 1473093"/>
              <a:gd name="connsiteX7" fmla="*/ 2106755 w 2106755"/>
              <a:gd name="connsiteY7" fmla="*/ 1473093 h 1473093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45377 w 2106755"/>
              <a:gd name="connsiteY5" fmla="*/ 1054101 h 1473093"/>
              <a:gd name="connsiteX6" fmla="*/ 1687247 w 2106755"/>
              <a:gd name="connsiteY6" fmla="*/ 1287433 h 1473093"/>
              <a:gd name="connsiteX7" fmla="*/ 2106755 w 2106755"/>
              <a:gd name="connsiteY7" fmla="*/ 1473093 h 1473093"/>
              <a:gd name="connsiteX0" fmla="*/ 0 w 2120500"/>
              <a:gd name="connsiteY0" fmla="*/ 0 h 1401736"/>
              <a:gd name="connsiteX1" fmla="*/ 165100 w 2120500"/>
              <a:gd name="connsiteY1" fmla="*/ 184150 h 1401736"/>
              <a:gd name="connsiteX2" fmla="*/ 387350 w 2120500"/>
              <a:gd name="connsiteY2" fmla="*/ 393700 h 1401736"/>
              <a:gd name="connsiteX3" fmla="*/ 663060 w 2120500"/>
              <a:gd name="connsiteY3" fmla="*/ 615951 h 1401736"/>
              <a:gd name="connsiteX4" fmla="*/ 931757 w 2120500"/>
              <a:gd name="connsiteY4" fmla="*/ 839563 h 1401736"/>
              <a:gd name="connsiteX5" fmla="*/ 1245377 w 2120500"/>
              <a:gd name="connsiteY5" fmla="*/ 1054101 h 1401736"/>
              <a:gd name="connsiteX6" fmla="*/ 1687247 w 2120500"/>
              <a:gd name="connsiteY6" fmla="*/ 1287433 h 1401736"/>
              <a:gd name="connsiteX7" fmla="*/ 2120500 w 2120500"/>
              <a:gd name="connsiteY7" fmla="*/ 1401736 h 1401736"/>
              <a:gd name="connsiteX0" fmla="*/ 0 w 2120500"/>
              <a:gd name="connsiteY0" fmla="*/ 0 h 1401736"/>
              <a:gd name="connsiteX1" fmla="*/ 387350 w 2120500"/>
              <a:gd name="connsiteY1" fmla="*/ 393700 h 1401736"/>
              <a:gd name="connsiteX2" fmla="*/ 663060 w 2120500"/>
              <a:gd name="connsiteY2" fmla="*/ 615951 h 1401736"/>
              <a:gd name="connsiteX3" fmla="*/ 931757 w 2120500"/>
              <a:gd name="connsiteY3" fmla="*/ 839563 h 1401736"/>
              <a:gd name="connsiteX4" fmla="*/ 1245377 w 2120500"/>
              <a:gd name="connsiteY4" fmla="*/ 1054101 h 1401736"/>
              <a:gd name="connsiteX5" fmla="*/ 1687247 w 2120500"/>
              <a:gd name="connsiteY5" fmla="*/ 1287433 h 1401736"/>
              <a:gd name="connsiteX6" fmla="*/ 2120500 w 2120500"/>
              <a:gd name="connsiteY6" fmla="*/ 1401736 h 1401736"/>
              <a:gd name="connsiteX0" fmla="*/ 0 w 2120500"/>
              <a:gd name="connsiteY0" fmla="*/ 0 h 1401736"/>
              <a:gd name="connsiteX1" fmla="*/ 373606 w 2120500"/>
              <a:gd name="connsiteY1" fmla="*/ 730677 h 1401736"/>
              <a:gd name="connsiteX2" fmla="*/ 663060 w 2120500"/>
              <a:gd name="connsiteY2" fmla="*/ 615951 h 1401736"/>
              <a:gd name="connsiteX3" fmla="*/ 931757 w 2120500"/>
              <a:gd name="connsiteY3" fmla="*/ 839563 h 1401736"/>
              <a:gd name="connsiteX4" fmla="*/ 1245377 w 2120500"/>
              <a:gd name="connsiteY4" fmla="*/ 1054101 h 1401736"/>
              <a:gd name="connsiteX5" fmla="*/ 1687247 w 2120500"/>
              <a:gd name="connsiteY5" fmla="*/ 1287433 h 1401736"/>
              <a:gd name="connsiteX6" fmla="*/ 2120500 w 2120500"/>
              <a:gd name="connsiteY6" fmla="*/ 1401736 h 1401736"/>
              <a:gd name="connsiteX0" fmla="*/ 0 w 2120500"/>
              <a:gd name="connsiteY0" fmla="*/ 0 h 1401736"/>
              <a:gd name="connsiteX1" fmla="*/ 373606 w 2120500"/>
              <a:gd name="connsiteY1" fmla="*/ 730677 h 1401736"/>
              <a:gd name="connsiteX2" fmla="*/ 773021 w 2120500"/>
              <a:gd name="connsiteY2" fmla="*/ 1289905 h 1401736"/>
              <a:gd name="connsiteX3" fmla="*/ 931757 w 2120500"/>
              <a:gd name="connsiteY3" fmla="*/ 839563 h 1401736"/>
              <a:gd name="connsiteX4" fmla="*/ 1245377 w 2120500"/>
              <a:gd name="connsiteY4" fmla="*/ 1054101 h 1401736"/>
              <a:gd name="connsiteX5" fmla="*/ 1687247 w 2120500"/>
              <a:gd name="connsiteY5" fmla="*/ 1287433 h 1401736"/>
              <a:gd name="connsiteX6" fmla="*/ 2120500 w 2120500"/>
              <a:gd name="connsiteY6" fmla="*/ 1401736 h 1401736"/>
              <a:gd name="connsiteX0" fmla="*/ 0 w 2120500"/>
              <a:gd name="connsiteY0" fmla="*/ 0 h 1401736"/>
              <a:gd name="connsiteX1" fmla="*/ 373606 w 2120500"/>
              <a:gd name="connsiteY1" fmla="*/ 730677 h 1401736"/>
              <a:gd name="connsiteX2" fmla="*/ 773021 w 2120500"/>
              <a:gd name="connsiteY2" fmla="*/ 1289905 h 1401736"/>
              <a:gd name="connsiteX3" fmla="*/ 1245377 w 2120500"/>
              <a:gd name="connsiteY3" fmla="*/ 1054101 h 1401736"/>
              <a:gd name="connsiteX4" fmla="*/ 1687247 w 2120500"/>
              <a:gd name="connsiteY4" fmla="*/ 1287433 h 1401736"/>
              <a:gd name="connsiteX5" fmla="*/ 2120500 w 2120500"/>
              <a:gd name="connsiteY5" fmla="*/ 1401736 h 1401736"/>
              <a:gd name="connsiteX0" fmla="*/ 0 w 2120500"/>
              <a:gd name="connsiteY0" fmla="*/ 0 h 1516272"/>
              <a:gd name="connsiteX1" fmla="*/ 373606 w 2120500"/>
              <a:gd name="connsiteY1" fmla="*/ 730677 h 1516272"/>
              <a:gd name="connsiteX2" fmla="*/ 773021 w 2120500"/>
              <a:gd name="connsiteY2" fmla="*/ 1289905 h 1516272"/>
              <a:gd name="connsiteX3" fmla="*/ 1245377 w 2120500"/>
              <a:gd name="connsiteY3" fmla="*/ 1503398 h 1516272"/>
              <a:gd name="connsiteX4" fmla="*/ 1687247 w 2120500"/>
              <a:gd name="connsiteY4" fmla="*/ 1287433 h 1516272"/>
              <a:gd name="connsiteX5" fmla="*/ 2120500 w 2120500"/>
              <a:gd name="connsiteY5" fmla="*/ 1401736 h 1516272"/>
              <a:gd name="connsiteX0" fmla="*/ 0 w 2120500"/>
              <a:gd name="connsiteY0" fmla="*/ 0 h 1737881"/>
              <a:gd name="connsiteX1" fmla="*/ 373606 w 2120500"/>
              <a:gd name="connsiteY1" fmla="*/ 730677 h 1737881"/>
              <a:gd name="connsiteX2" fmla="*/ 773021 w 2120500"/>
              <a:gd name="connsiteY2" fmla="*/ 1289905 h 1737881"/>
              <a:gd name="connsiteX3" fmla="*/ 1245377 w 2120500"/>
              <a:gd name="connsiteY3" fmla="*/ 1503398 h 1737881"/>
              <a:gd name="connsiteX4" fmla="*/ 1714736 w 2120500"/>
              <a:gd name="connsiteY4" fmla="*/ 1736736 h 1737881"/>
              <a:gd name="connsiteX5" fmla="*/ 2120500 w 2120500"/>
              <a:gd name="connsiteY5" fmla="*/ 1401736 h 1737881"/>
              <a:gd name="connsiteX0" fmla="*/ 0 w 2120500"/>
              <a:gd name="connsiteY0" fmla="*/ 0 h 1797944"/>
              <a:gd name="connsiteX1" fmla="*/ 373606 w 2120500"/>
              <a:gd name="connsiteY1" fmla="*/ 790740 h 1797944"/>
              <a:gd name="connsiteX2" fmla="*/ 773021 w 2120500"/>
              <a:gd name="connsiteY2" fmla="*/ 1349968 h 1797944"/>
              <a:gd name="connsiteX3" fmla="*/ 1245377 w 2120500"/>
              <a:gd name="connsiteY3" fmla="*/ 1563461 h 1797944"/>
              <a:gd name="connsiteX4" fmla="*/ 1714736 w 2120500"/>
              <a:gd name="connsiteY4" fmla="*/ 1796799 h 1797944"/>
              <a:gd name="connsiteX5" fmla="*/ 2120500 w 2120500"/>
              <a:gd name="connsiteY5" fmla="*/ 1461799 h 1797944"/>
              <a:gd name="connsiteX0" fmla="*/ 0 w 2120500"/>
              <a:gd name="connsiteY0" fmla="*/ 0 h 1798001"/>
              <a:gd name="connsiteX1" fmla="*/ 373606 w 2120500"/>
              <a:gd name="connsiteY1" fmla="*/ 790740 h 1798001"/>
              <a:gd name="connsiteX2" fmla="*/ 677474 w 2120500"/>
              <a:gd name="connsiteY2" fmla="*/ 1289906 h 1798001"/>
              <a:gd name="connsiteX3" fmla="*/ 1245377 w 2120500"/>
              <a:gd name="connsiteY3" fmla="*/ 1563461 h 1798001"/>
              <a:gd name="connsiteX4" fmla="*/ 1714736 w 2120500"/>
              <a:gd name="connsiteY4" fmla="*/ 1796799 h 1798001"/>
              <a:gd name="connsiteX5" fmla="*/ 2120500 w 2120500"/>
              <a:gd name="connsiteY5" fmla="*/ 1461799 h 1798001"/>
              <a:gd name="connsiteX0" fmla="*/ 0 w 2120500"/>
              <a:gd name="connsiteY0" fmla="*/ 0 h 1798001"/>
              <a:gd name="connsiteX1" fmla="*/ 403004 w 2120500"/>
              <a:gd name="connsiteY1" fmla="*/ 850804 h 1798001"/>
              <a:gd name="connsiteX2" fmla="*/ 677474 w 2120500"/>
              <a:gd name="connsiteY2" fmla="*/ 1289906 h 1798001"/>
              <a:gd name="connsiteX3" fmla="*/ 1245377 w 2120500"/>
              <a:gd name="connsiteY3" fmla="*/ 1563461 h 1798001"/>
              <a:gd name="connsiteX4" fmla="*/ 1714736 w 2120500"/>
              <a:gd name="connsiteY4" fmla="*/ 1796799 h 1798001"/>
              <a:gd name="connsiteX5" fmla="*/ 2120500 w 2120500"/>
              <a:gd name="connsiteY5" fmla="*/ 1461799 h 1798001"/>
              <a:gd name="connsiteX0" fmla="*/ 0 w 2120500"/>
              <a:gd name="connsiteY0" fmla="*/ 0 h 1798001"/>
              <a:gd name="connsiteX1" fmla="*/ 403004 w 2120500"/>
              <a:gd name="connsiteY1" fmla="*/ 850804 h 1798001"/>
              <a:gd name="connsiteX2" fmla="*/ 677474 w 2120500"/>
              <a:gd name="connsiteY2" fmla="*/ 1289906 h 1798001"/>
              <a:gd name="connsiteX3" fmla="*/ 1245377 w 2120500"/>
              <a:gd name="connsiteY3" fmla="*/ 1563461 h 1798001"/>
              <a:gd name="connsiteX4" fmla="*/ 1714736 w 2120500"/>
              <a:gd name="connsiteY4" fmla="*/ 1796799 h 1798001"/>
              <a:gd name="connsiteX5" fmla="*/ 2120500 w 2120500"/>
              <a:gd name="connsiteY5" fmla="*/ 1461799 h 1798001"/>
              <a:gd name="connsiteX0" fmla="*/ 0 w 2120500"/>
              <a:gd name="connsiteY0" fmla="*/ 0 h 1798001"/>
              <a:gd name="connsiteX1" fmla="*/ 403004 w 2120500"/>
              <a:gd name="connsiteY1" fmla="*/ 850804 h 1798001"/>
              <a:gd name="connsiteX2" fmla="*/ 677474 w 2120500"/>
              <a:gd name="connsiteY2" fmla="*/ 1289906 h 1798001"/>
              <a:gd name="connsiteX3" fmla="*/ 1245377 w 2120500"/>
              <a:gd name="connsiteY3" fmla="*/ 1563461 h 1798001"/>
              <a:gd name="connsiteX4" fmla="*/ 1714736 w 2120500"/>
              <a:gd name="connsiteY4" fmla="*/ 1796799 h 1798001"/>
              <a:gd name="connsiteX5" fmla="*/ 2120500 w 2120500"/>
              <a:gd name="connsiteY5" fmla="*/ 1461799 h 1798001"/>
              <a:gd name="connsiteX0" fmla="*/ 0 w 2120500"/>
              <a:gd name="connsiteY0" fmla="*/ 0 h 1798001"/>
              <a:gd name="connsiteX1" fmla="*/ 403004 w 2120500"/>
              <a:gd name="connsiteY1" fmla="*/ 850804 h 1798001"/>
              <a:gd name="connsiteX2" fmla="*/ 677474 w 2120500"/>
              <a:gd name="connsiteY2" fmla="*/ 1289906 h 1798001"/>
              <a:gd name="connsiteX3" fmla="*/ 1245377 w 2120500"/>
              <a:gd name="connsiteY3" fmla="*/ 1563461 h 1798001"/>
              <a:gd name="connsiteX4" fmla="*/ 1714736 w 2120500"/>
              <a:gd name="connsiteY4" fmla="*/ 1796799 h 1798001"/>
              <a:gd name="connsiteX5" fmla="*/ 2120500 w 2120500"/>
              <a:gd name="connsiteY5" fmla="*/ 1461799 h 1798001"/>
              <a:gd name="connsiteX0" fmla="*/ 0 w 2120500"/>
              <a:gd name="connsiteY0" fmla="*/ 0 h 1798001"/>
              <a:gd name="connsiteX1" fmla="*/ 403004 w 2120500"/>
              <a:gd name="connsiteY1" fmla="*/ 850804 h 1798001"/>
              <a:gd name="connsiteX2" fmla="*/ 677474 w 2120500"/>
              <a:gd name="connsiteY2" fmla="*/ 1289906 h 1798001"/>
              <a:gd name="connsiteX3" fmla="*/ 1245377 w 2120500"/>
              <a:gd name="connsiteY3" fmla="*/ 1563461 h 1798001"/>
              <a:gd name="connsiteX4" fmla="*/ 1714736 w 2120500"/>
              <a:gd name="connsiteY4" fmla="*/ 1796799 h 1798001"/>
              <a:gd name="connsiteX5" fmla="*/ 2120500 w 2120500"/>
              <a:gd name="connsiteY5" fmla="*/ 1461799 h 1798001"/>
              <a:gd name="connsiteX0" fmla="*/ 0 w 2120500"/>
              <a:gd name="connsiteY0" fmla="*/ 0 h 1797944"/>
              <a:gd name="connsiteX1" fmla="*/ 403004 w 2120500"/>
              <a:gd name="connsiteY1" fmla="*/ 850804 h 1797944"/>
              <a:gd name="connsiteX2" fmla="*/ 758321 w 2120500"/>
              <a:gd name="connsiteY2" fmla="*/ 1349969 h 1797944"/>
              <a:gd name="connsiteX3" fmla="*/ 1245377 w 2120500"/>
              <a:gd name="connsiteY3" fmla="*/ 1563461 h 1797944"/>
              <a:gd name="connsiteX4" fmla="*/ 1714736 w 2120500"/>
              <a:gd name="connsiteY4" fmla="*/ 1796799 h 1797944"/>
              <a:gd name="connsiteX5" fmla="*/ 2120500 w 2120500"/>
              <a:gd name="connsiteY5" fmla="*/ 1461799 h 1797944"/>
              <a:gd name="connsiteX0" fmla="*/ 0 w 2120500"/>
              <a:gd name="connsiteY0" fmla="*/ 0 h 1797944"/>
              <a:gd name="connsiteX1" fmla="*/ 403004 w 2120500"/>
              <a:gd name="connsiteY1" fmla="*/ 850804 h 1797944"/>
              <a:gd name="connsiteX2" fmla="*/ 758321 w 2120500"/>
              <a:gd name="connsiteY2" fmla="*/ 1349969 h 1797944"/>
              <a:gd name="connsiteX3" fmla="*/ 1245377 w 2120500"/>
              <a:gd name="connsiteY3" fmla="*/ 1563461 h 1797944"/>
              <a:gd name="connsiteX4" fmla="*/ 1714736 w 2120500"/>
              <a:gd name="connsiteY4" fmla="*/ 1796799 h 1797944"/>
              <a:gd name="connsiteX5" fmla="*/ 2120500 w 2120500"/>
              <a:gd name="connsiteY5" fmla="*/ 1461799 h 1797944"/>
              <a:gd name="connsiteX0" fmla="*/ 0 w 2120500"/>
              <a:gd name="connsiteY0" fmla="*/ 0 h 1806476"/>
              <a:gd name="connsiteX1" fmla="*/ 403004 w 2120500"/>
              <a:gd name="connsiteY1" fmla="*/ 850804 h 1806476"/>
              <a:gd name="connsiteX2" fmla="*/ 758321 w 2120500"/>
              <a:gd name="connsiteY2" fmla="*/ 1349969 h 1806476"/>
              <a:gd name="connsiteX3" fmla="*/ 1245377 w 2120500"/>
              <a:gd name="connsiteY3" fmla="*/ 1683588 h 1806476"/>
              <a:gd name="connsiteX4" fmla="*/ 1714736 w 2120500"/>
              <a:gd name="connsiteY4" fmla="*/ 1796799 h 1806476"/>
              <a:gd name="connsiteX5" fmla="*/ 2120500 w 2120500"/>
              <a:gd name="connsiteY5" fmla="*/ 1461799 h 1806476"/>
              <a:gd name="connsiteX0" fmla="*/ 0 w 2120500"/>
              <a:gd name="connsiteY0" fmla="*/ 0 h 1753772"/>
              <a:gd name="connsiteX1" fmla="*/ 403004 w 2120500"/>
              <a:gd name="connsiteY1" fmla="*/ 850804 h 1753772"/>
              <a:gd name="connsiteX2" fmla="*/ 758321 w 2120500"/>
              <a:gd name="connsiteY2" fmla="*/ 1349969 h 1753772"/>
              <a:gd name="connsiteX3" fmla="*/ 1245377 w 2120500"/>
              <a:gd name="connsiteY3" fmla="*/ 1683588 h 1753772"/>
              <a:gd name="connsiteX4" fmla="*/ 1736785 w 2120500"/>
              <a:gd name="connsiteY4" fmla="*/ 1736737 h 1753772"/>
              <a:gd name="connsiteX5" fmla="*/ 2120500 w 2120500"/>
              <a:gd name="connsiteY5" fmla="*/ 1461799 h 1753772"/>
              <a:gd name="connsiteX0" fmla="*/ 0 w 2127850"/>
              <a:gd name="connsiteY0" fmla="*/ 0 h 1771545"/>
              <a:gd name="connsiteX1" fmla="*/ 403004 w 2127850"/>
              <a:gd name="connsiteY1" fmla="*/ 850804 h 1771545"/>
              <a:gd name="connsiteX2" fmla="*/ 758321 w 2127850"/>
              <a:gd name="connsiteY2" fmla="*/ 1349969 h 1771545"/>
              <a:gd name="connsiteX3" fmla="*/ 1245377 w 2127850"/>
              <a:gd name="connsiteY3" fmla="*/ 1683588 h 1771545"/>
              <a:gd name="connsiteX4" fmla="*/ 1736785 w 2127850"/>
              <a:gd name="connsiteY4" fmla="*/ 1736737 h 1771545"/>
              <a:gd name="connsiteX5" fmla="*/ 2127850 w 2127850"/>
              <a:gd name="connsiteY5" fmla="*/ 1221548 h 1771545"/>
              <a:gd name="connsiteX0" fmla="*/ 0 w 2127850"/>
              <a:gd name="connsiteY0" fmla="*/ 0 h 1771545"/>
              <a:gd name="connsiteX1" fmla="*/ 403004 w 2127850"/>
              <a:gd name="connsiteY1" fmla="*/ 850804 h 1771545"/>
              <a:gd name="connsiteX2" fmla="*/ 758321 w 2127850"/>
              <a:gd name="connsiteY2" fmla="*/ 1349969 h 1771545"/>
              <a:gd name="connsiteX3" fmla="*/ 1245377 w 2127850"/>
              <a:gd name="connsiteY3" fmla="*/ 1683588 h 1771545"/>
              <a:gd name="connsiteX4" fmla="*/ 1670637 w 2127850"/>
              <a:gd name="connsiteY4" fmla="*/ 1736737 h 1771545"/>
              <a:gd name="connsiteX5" fmla="*/ 2127850 w 2127850"/>
              <a:gd name="connsiteY5" fmla="*/ 1221548 h 1771545"/>
              <a:gd name="connsiteX0" fmla="*/ 0 w 2127850"/>
              <a:gd name="connsiteY0" fmla="*/ 0 h 1767393"/>
              <a:gd name="connsiteX1" fmla="*/ 403004 w 2127850"/>
              <a:gd name="connsiteY1" fmla="*/ 850804 h 1767393"/>
              <a:gd name="connsiteX2" fmla="*/ 782017 w 2127850"/>
              <a:gd name="connsiteY2" fmla="*/ 1479062 h 1767393"/>
              <a:gd name="connsiteX3" fmla="*/ 1245377 w 2127850"/>
              <a:gd name="connsiteY3" fmla="*/ 1683588 h 1767393"/>
              <a:gd name="connsiteX4" fmla="*/ 1670637 w 2127850"/>
              <a:gd name="connsiteY4" fmla="*/ 1736737 h 1767393"/>
              <a:gd name="connsiteX5" fmla="*/ 2127850 w 2127850"/>
              <a:gd name="connsiteY5" fmla="*/ 1221548 h 1767393"/>
              <a:gd name="connsiteX0" fmla="*/ 0 w 2127850"/>
              <a:gd name="connsiteY0" fmla="*/ 0 h 1833982"/>
              <a:gd name="connsiteX1" fmla="*/ 403004 w 2127850"/>
              <a:gd name="connsiteY1" fmla="*/ 850804 h 1833982"/>
              <a:gd name="connsiteX2" fmla="*/ 782017 w 2127850"/>
              <a:gd name="connsiteY2" fmla="*/ 1479062 h 1833982"/>
              <a:gd name="connsiteX3" fmla="*/ 1229580 w 2127850"/>
              <a:gd name="connsiteY3" fmla="*/ 1812681 h 1833982"/>
              <a:gd name="connsiteX4" fmla="*/ 1670637 w 2127850"/>
              <a:gd name="connsiteY4" fmla="*/ 1736737 h 1833982"/>
              <a:gd name="connsiteX5" fmla="*/ 2127850 w 2127850"/>
              <a:gd name="connsiteY5" fmla="*/ 1221548 h 183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7850" h="1833982">
                <a:moveTo>
                  <a:pt x="0" y="0"/>
                </a:moveTo>
                <a:cubicBezTo>
                  <a:pt x="80698" y="82021"/>
                  <a:pt x="285145" y="628022"/>
                  <a:pt x="403004" y="850804"/>
                </a:cubicBezTo>
                <a:cubicBezTo>
                  <a:pt x="537003" y="1105073"/>
                  <a:pt x="699467" y="1404979"/>
                  <a:pt x="782017" y="1479062"/>
                </a:cubicBezTo>
                <a:cubicBezTo>
                  <a:pt x="993460" y="1653093"/>
                  <a:pt x="1081477" y="1769735"/>
                  <a:pt x="1229580" y="1812681"/>
                </a:cubicBezTo>
                <a:cubicBezTo>
                  <a:pt x="1377683" y="1855627"/>
                  <a:pt x="1520925" y="1835259"/>
                  <a:pt x="1670637" y="1736737"/>
                </a:cubicBezTo>
                <a:cubicBezTo>
                  <a:pt x="1820349" y="1638215"/>
                  <a:pt x="2079167" y="1204615"/>
                  <a:pt x="2127850" y="122154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0" name="Freeform 579"/>
          <p:cNvSpPr/>
          <p:nvPr/>
        </p:nvSpPr>
        <p:spPr>
          <a:xfrm flipV="1">
            <a:off x="8725217" y="2305776"/>
            <a:ext cx="1887168" cy="414499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1246 w 1854309"/>
              <a:gd name="connsiteY5" fmla="*/ 880757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35571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1039" h="1504190">
                <a:moveTo>
                  <a:pt x="0" y="0"/>
                </a:moveTo>
                <a:cubicBezTo>
                  <a:pt x="81950" y="36620"/>
                  <a:pt x="126338" y="69010"/>
                  <a:pt x="198747" y="109863"/>
                </a:cubicBezTo>
                <a:cubicBezTo>
                  <a:pt x="271156" y="150716"/>
                  <a:pt x="351906" y="171037"/>
                  <a:pt x="434456" y="245120"/>
                </a:cubicBezTo>
                <a:cubicBezTo>
                  <a:pt x="517006" y="319203"/>
                  <a:pt x="634347" y="368524"/>
                  <a:pt x="716897" y="442607"/>
                </a:cubicBezTo>
                <a:cubicBezTo>
                  <a:pt x="799447" y="515632"/>
                  <a:pt x="894292" y="646851"/>
                  <a:pt x="985593" y="740513"/>
                </a:cubicBezTo>
                <a:cubicBezTo>
                  <a:pt x="1076895" y="834175"/>
                  <a:pt x="1178618" y="917388"/>
                  <a:pt x="1264706" y="1004577"/>
                </a:cubicBezTo>
                <a:cubicBezTo>
                  <a:pt x="1350794" y="1091766"/>
                  <a:pt x="1427090" y="1189039"/>
                  <a:pt x="1502119" y="1263650"/>
                </a:cubicBezTo>
                <a:cubicBezTo>
                  <a:pt x="1577148" y="1338261"/>
                  <a:pt x="1666197" y="1435309"/>
                  <a:pt x="1714880" y="1452242"/>
                </a:cubicBezTo>
                <a:cubicBezTo>
                  <a:pt x="1760388" y="1475191"/>
                  <a:pt x="1864899" y="1504604"/>
                  <a:pt x="1860930" y="1504186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1" name="Freeform 580"/>
          <p:cNvSpPr/>
          <p:nvPr/>
        </p:nvSpPr>
        <p:spPr>
          <a:xfrm flipV="1">
            <a:off x="8727488" y="2057423"/>
            <a:ext cx="726962" cy="121966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1246 w 1854309"/>
              <a:gd name="connsiteY5" fmla="*/ 880757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35571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1264706 w 1861039"/>
              <a:gd name="connsiteY4" fmla="*/ 1004577 h 1504190"/>
              <a:gd name="connsiteX5" fmla="*/ 1502119 w 1861039"/>
              <a:gd name="connsiteY5" fmla="*/ 1263650 h 1504190"/>
              <a:gd name="connsiteX6" fmla="*/ 1714880 w 1861039"/>
              <a:gd name="connsiteY6" fmla="*/ 1452242 h 1504190"/>
              <a:gd name="connsiteX7" fmla="*/ 1860930 w 1861039"/>
              <a:gd name="connsiteY7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1502119 w 1861039"/>
              <a:gd name="connsiteY4" fmla="*/ 1263650 h 1504190"/>
              <a:gd name="connsiteX5" fmla="*/ 1714880 w 1861039"/>
              <a:gd name="connsiteY5" fmla="*/ 1452242 h 1504190"/>
              <a:gd name="connsiteX6" fmla="*/ 1860930 w 1861039"/>
              <a:gd name="connsiteY6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1714880 w 1861039"/>
              <a:gd name="connsiteY4" fmla="*/ 1452242 h 1504190"/>
              <a:gd name="connsiteX5" fmla="*/ 1860930 w 1861039"/>
              <a:gd name="connsiteY5" fmla="*/ 1504186 h 1504190"/>
              <a:gd name="connsiteX0" fmla="*/ 0 w 1860930"/>
              <a:gd name="connsiteY0" fmla="*/ 0 h 1504186"/>
              <a:gd name="connsiteX1" fmla="*/ 198747 w 1860930"/>
              <a:gd name="connsiteY1" fmla="*/ 109863 h 1504186"/>
              <a:gd name="connsiteX2" fmla="*/ 434456 w 1860930"/>
              <a:gd name="connsiteY2" fmla="*/ 245120 h 1504186"/>
              <a:gd name="connsiteX3" fmla="*/ 716897 w 1860930"/>
              <a:gd name="connsiteY3" fmla="*/ 442607 h 1504186"/>
              <a:gd name="connsiteX4" fmla="*/ 1860930 w 1860930"/>
              <a:gd name="connsiteY4" fmla="*/ 1504186 h 1504186"/>
              <a:gd name="connsiteX0" fmla="*/ 0 w 716897"/>
              <a:gd name="connsiteY0" fmla="*/ 0 h 442607"/>
              <a:gd name="connsiteX1" fmla="*/ 198747 w 716897"/>
              <a:gd name="connsiteY1" fmla="*/ 109863 h 442607"/>
              <a:gd name="connsiteX2" fmla="*/ 434456 w 716897"/>
              <a:gd name="connsiteY2" fmla="*/ 245120 h 442607"/>
              <a:gd name="connsiteX3" fmla="*/ 716897 w 716897"/>
              <a:gd name="connsiteY3" fmla="*/ 442607 h 442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897" h="442607">
                <a:moveTo>
                  <a:pt x="0" y="0"/>
                </a:moveTo>
                <a:cubicBezTo>
                  <a:pt x="81950" y="36620"/>
                  <a:pt x="126338" y="69010"/>
                  <a:pt x="198747" y="109863"/>
                </a:cubicBezTo>
                <a:cubicBezTo>
                  <a:pt x="271156" y="150716"/>
                  <a:pt x="351906" y="171037"/>
                  <a:pt x="434456" y="245120"/>
                </a:cubicBezTo>
                <a:cubicBezTo>
                  <a:pt x="517006" y="319203"/>
                  <a:pt x="634347" y="368524"/>
                  <a:pt x="716897" y="44260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2" name="Freeform 581"/>
          <p:cNvSpPr/>
          <p:nvPr/>
        </p:nvSpPr>
        <p:spPr>
          <a:xfrm flipV="1">
            <a:off x="6735916" y="2043173"/>
            <a:ext cx="295711" cy="45719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1246 w 1854309"/>
              <a:gd name="connsiteY5" fmla="*/ 880757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35571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1264706 w 1861039"/>
              <a:gd name="connsiteY4" fmla="*/ 1004577 h 1504190"/>
              <a:gd name="connsiteX5" fmla="*/ 1502119 w 1861039"/>
              <a:gd name="connsiteY5" fmla="*/ 1263650 h 1504190"/>
              <a:gd name="connsiteX6" fmla="*/ 1714880 w 1861039"/>
              <a:gd name="connsiteY6" fmla="*/ 1452242 h 1504190"/>
              <a:gd name="connsiteX7" fmla="*/ 1860930 w 1861039"/>
              <a:gd name="connsiteY7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1502119 w 1861039"/>
              <a:gd name="connsiteY4" fmla="*/ 1263650 h 1504190"/>
              <a:gd name="connsiteX5" fmla="*/ 1714880 w 1861039"/>
              <a:gd name="connsiteY5" fmla="*/ 1452242 h 1504190"/>
              <a:gd name="connsiteX6" fmla="*/ 1860930 w 1861039"/>
              <a:gd name="connsiteY6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1714880 w 1861039"/>
              <a:gd name="connsiteY4" fmla="*/ 1452242 h 1504190"/>
              <a:gd name="connsiteX5" fmla="*/ 1860930 w 1861039"/>
              <a:gd name="connsiteY5" fmla="*/ 1504186 h 1504190"/>
              <a:gd name="connsiteX0" fmla="*/ 0 w 1860930"/>
              <a:gd name="connsiteY0" fmla="*/ 0 h 1504186"/>
              <a:gd name="connsiteX1" fmla="*/ 198747 w 1860930"/>
              <a:gd name="connsiteY1" fmla="*/ 109863 h 1504186"/>
              <a:gd name="connsiteX2" fmla="*/ 434456 w 1860930"/>
              <a:gd name="connsiteY2" fmla="*/ 245120 h 1504186"/>
              <a:gd name="connsiteX3" fmla="*/ 716897 w 1860930"/>
              <a:gd name="connsiteY3" fmla="*/ 442607 h 1504186"/>
              <a:gd name="connsiteX4" fmla="*/ 1860930 w 1860930"/>
              <a:gd name="connsiteY4" fmla="*/ 1504186 h 1504186"/>
              <a:gd name="connsiteX0" fmla="*/ 0 w 716897"/>
              <a:gd name="connsiteY0" fmla="*/ 0 h 442607"/>
              <a:gd name="connsiteX1" fmla="*/ 198747 w 716897"/>
              <a:gd name="connsiteY1" fmla="*/ 109863 h 442607"/>
              <a:gd name="connsiteX2" fmla="*/ 434456 w 716897"/>
              <a:gd name="connsiteY2" fmla="*/ 245120 h 442607"/>
              <a:gd name="connsiteX3" fmla="*/ 716897 w 716897"/>
              <a:gd name="connsiteY3" fmla="*/ 442607 h 442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897" h="442607">
                <a:moveTo>
                  <a:pt x="0" y="0"/>
                </a:moveTo>
                <a:cubicBezTo>
                  <a:pt x="81950" y="36620"/>
                  <a:pt x="126338" y="69010"/>
                  <a:pt x="198747" y="109863"/>
                </a:cubicBezTo>
                <a:cubicBezTo>
                  <a:pt x="271156" y="150716"/>
                  <a:pt x="351906" y="171037"/>
                  <a:pt x="434456" y="245120"/>
                </a:cubicBezTo>
                <a:cubicBezTo>
                  <a:pt x="517006" y="319203"/>
                  <a:pt x="634347" y="368524"/>
                  <a:pt x="716897" y="44260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3" name="Straight Arrow Connector 582"/>
          <p:cNvCxnSpPr/>
          <p:nvPr/>
        </p:nvCxnSpPr>
        <p:spPr>
          <a:xfrm>
            <a:off x="4125942" y="5607849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/>
          <p:cNvCxnSpPr/>
          <p:nvPr/>
        </p:nvCxnSpPr>
        <p:spPr>
          <a:xfrm>
            <a:off x="4101148" y="10777852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/>
          <p:cNvCxnSpPr/>
          <p:nvPr/>
        </p:nvCxnSpPr>
        <p:spPr>
          <a:xfrm>
            <a:off x="4553814" y="5999744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/>
          <p:cNvCxnSpPr/>
          <p:nvPr/>
        </p:nvCxnSpPr>
        <p:spPr>
          <a:xfrm>
            <a:off x="4947361" y="10473608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/>
          <p:cNvCxnSpPr/>
          <p:nvPr/>
        </p:nvCxnSpPr>
        <p:spPr>
          <a:xfrm>
            <a:off x="3136528" y="6220568"/>
            <a:ext cx="0" cy="360000"/>
          </a:xfrm>
          <a:prstGeom prst="straightConnector1">
            <a:avLst/>
          </a:prstGeom>
          <a:ln w="19050">
            <a:solidFill>
              <a:srgbClr val="CC00CC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/>
          <p:cNvCxnSpPr/>
          <p:nvPr/>
        </p:nvCxnSpPr>
        <p:spPr>
          <a:xfrm>
            <a:off x="3376996" y="11933738"/>
            <a:ext cx="0" cy="360000"/>
          </a:xfrm>
          <a:prstGeom prst="straightConnector1">
            <a:avLst/>
          </a:prstGeom>
          <a:ln w="19050">
            <a:solidFill>
              <a:srgbClr val="CC00CC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TextBox 588"/>
          <p:cNvSpPr txBox="1"/>
          <p:nvPr/>
        </p:nvSpPr>
        <p:spPr>
          <a:xfrm>
            <a:off x="9137185" y="1143220"/>
            <a:ext cx="794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Ag</a:t>
            </a:r>
            <a:endParaRPr lang="en-GB" sz="2200" dirty="0"/>
          </a:p>
        </p:txBody>
      </p:sp>
      <p:cxnSp>
        <p:nvCxnSpPr>
          <p:cNvPr id="590" name="Straight Connector 589"/>
          <p:cNvCxnSpPr/>
          <p:nvPr/>
        </p:nvCxnSpPr>
        <p:spPr>
          <a:xfrm>
            <a:off x="8961833" y="1074500"/>
            <a:ext cx="261296" cy="239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TextBox 590"/>
          <p:cNvSpPr txBox="1"/>
          <p:nvPr/>
        </p:nvSpPr>
        <p:spPr>
          <a:xfrm>
            <a:off x="9119722" y="-47053"/>
            <a:ext cx="794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PS</a:t>
            </a:r>
            <a:endParaRPr lang="en-GB" sz="2200" dirty="0"/>
          </a:p>
        </p:txBody>
      </p:sp>
      <p:cxnSp>
        <p:nvCxnSpPr>
          <p:cNvPr id="592" name="Straight Connector 591"/>
          <p:cNvCxnSpPr/>
          <p:nvPr/>
        </p:nvCxnSpPr>
        <p:spPr>
          <a:xfrm flipV="1">
            <a:off x="8999079" y="200805"/>
            <a:ext cx="186804" cy="10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88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52</cp:revision>
  <dcterms:created xsi:type="dcterms:W3CDTF">2014-05-29T15:25:30Z</dcterms:created>
  <dcterms:modified xsi:type="dcterms:W3CDTF">2014-09-10T21:56:03Z</dcterms:modified>
</cp:coreProperties>
</file>