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5761038"/>
  <p:notesSz cx="6858000" cy="9144000"/>
  <p:defaultTextStyle>
    <a:defPPr>
      <a:defRPr lang="en-US"/>
    </a:defPPr>
    <a:lvl1pPr marL="0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95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390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3086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781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476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6171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867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562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5946" y="3018"/>
      </p:cViewPr>
      <p:guideLst>
        <p:guide orient="horz" pos="181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789658"/>
            <a:ext cx="9793764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3264588"/>
            <a:ext cx="8065453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7" y="230709"/>
            <a:ext cx="2592467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30709"/>
            <a:ext cx="7585366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3702001"/>
            <a:ext cx="9793764" cy="1144206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441776"/>
            <a:ext cx="9793764" cy="12602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4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1344244"/>
            <a:ext cx="5088916" cy="380201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1344244"/>
            <a:ext cx="5088916" cy="380201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9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1289566"/>
            <a:ext cx="5090917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95" indent="0">
              <a:buNone/>
              <a:defRPr sz="2100" b="1"/>
            </a:lvl2pPr>
            <a:lvl3pPr marL="975390" indent="0">
              <a:buNone/>
              <a:defRPr sz="1900" b="1"/>
            </a:lvl3pPr>
            <a:lvl4pPr marL="1463086" indent="0">
              <a:buNone/>
              <a:defRPr sz="1700" b="1"/>
            </a:lvl4pPr>
            <a:lvl5pPr marL="1950781" indent="0">
              <a:buNone/>
              <a:defRPr sz="1700" b="1"/>
            </a:lvl5pPr>
            <a:lvl6pPr marL="2438476" indent="0">
              <a:buNone/>
              <a:defRPr sz="1700" b="1"/>
            </a:lvl6pPr>
            <a:lvl7pPr marL="2926171" indent="0">
              <a:buNone/>
              <a:defRPr sz="1700" b="1"/>
            </a:lvl7pPr>
            <a:lvl8pPr marL="3413867" indent="0">
              <a:buNone/>
              <a:defRPr sz="1700" b="1"/>
            </a:lvl8pPr>
            <a:lvl9pPr marL="39015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1826997"/>
            <a:ext cx="5090917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7" y="1289566"/>
            <a:ext cx="5092917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95" indent="0">
              <a:buNone/>
              <a:defRPr sz="2100" b="1"/>
            </a:lvl2pPr>
            <a:lvl3pPr marL="975390" indent="0">
              <a:buNone/>
              <a:defRPr sz="1900" b="1"/>
            </a:lvl3pPr>
            <a:lvl4pPr marL="1463086" indent="0">
              <a:buNone/>
              <a:defRPr sz="1700" b="1"/>
            </a:lvl4pPr>
            <a:lvl5pPr marL="1950781" indent="0">
              <a:buNone/>
              <a:defRPr sz="1700" b="1"/>
            </a:lvl5pPr>
            <a:lvl6pPr marL="2438476" indent="0">
              <a:buNone/>
              <a:defRPr sz="1700" b="1"/>
            </a:lvl6pPr>
            <a:lvl7pPr marL="2926171" indent="0">
              <a:buNone/>
              <a:defRPr sz="1700" b="1"/>
            </a:lvl7pPr>
            <a:lvl8pPr marL="3413867" indent="0">
              <a:buNone/>
              <a:defRPr sz="1700" b="1"/>
            </a:lvl8pPr>
            <a:lvl9pPr marL="39015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7" y="1826997"/>
            <a:ext cx="5092917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29375"/>
            <a:ext cx="3790684" cy="9761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229376"/>
            <a:ext cx="6441160" cy="491688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4" y="1205552"/>
            <a:ext cx="3790684" cy="3940710"/>
          </a:xfrm>
        </p:spPr>
        <p:txBody>
          <a:bodyPr/>
          <a:lstStyle>
            <a:lvl1pPr marL="0" indent="0">
              <a:buNone/>
              <a:defRPr sz="1500"/>
            </a:lvl1pPr>
            <a:lvl2pPr marL="487695" indent="0">
              <a:buNone/>
              <a:defRPr sz="1300"/>
            </a:lvl2pPr>
            <a:lvl3pPr marL="975390" indent="0">
              <a:buNone/>
              <a:defRPr sz="1100"/>
            </a:lvl3pPr>
            <a:lvl4pPr marL="1463086" indent="0">
              <a:buNone/>
              <a:defRPr sz="1000"/>
            </a:lvl4pPr>
            <a:lvl5pPr marL="1950781" indent="0">
              <a:buNone/>
              <a:defRPr sz="1000"/>
            </a:lvl5pPr>
            <a:lvl6pPr marL="2438476" indent="0">
              <a:buNone/>
              <a:defRPr sz="1000"/>
            </a:lvl6pPr>
            <a:lvl7pPr marL="2926171" indent="0">
              <a:buNone/>
              <a:defRPr sz="1000"/>
            </a:lvl7pPr>
            <a:lvl8pPr marL="3413867" indent="0">
              <a:buNone/>
              <a:defRPr sz="1000"/>
            </a:lvl8pPr>
            <a:lvl9pPr marL="390156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4032727"/>
            <a:ext cx="6913245" cy="4760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514761"/>
            <a:ext cx="6913245" cy="3456623"/>
          </a:xfrm>
        </p:spPr>
        <p:txBody>
          <a:bodyPr/>
          <a:lstStyle>
            <a:lvl1pPr marL="0" indent="0">
              <a:buNone/>
              <a:defRPr sz="3400"/>
            </a:lvl1pPr>
            <a:lvl2pPr marL="487695" indent="0">
              <a:buNone/>
              <a:defRPr sz="3000"/>
            </a:lvl2pPr>
            <a:lvl3pPr marL="975390" indent="0">
              <a:buNone/>
              <a:defRPr sz="2600"/>
            </a:lvl3pPr>
            <a:lvl4pPr marL="1463086" indent="0">
              <a:buNone/>
              <a:defRPr sz="2100"/>
            </a:lvl4pPr>
            <a:lvl5pPr marL="1950781" indent="0">
              <a:buNone/>
              <a:defRPr sz="2100"/>
            </a:lvl5pPr>
            <a:lvl6pPr marL="2438476" indent="0">
              <a:buNone/>
              <a:defRPr sz="2100"/>
            </a:lvl6pPr>
            <a:lvl7pPr marL="2926171" indent="0">
              <a:buNone/>
              <a:defRPr sz="2100"/>
            </a:lvl7pPr>
            <a:lvl8pPr marL="3413867" indent="0">
              <a:buNone/>
              <a:defRPr sz="2100"/>
            </a:lvl8pPr>
            <a:lvl9pPr marL="3901562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4508813"/>
            <a:ext cx="6913245" cy="676122"/>
          </a:xfrm>
        </p:spPr>
        <p:txBody>
          <a:bodyPr/>
          <a:lstStyle>
            <a:lvl1pPr marL="0" indent="0">
              <a:buNone/>
              <a:defRPr sz="1500"/>
            </a:lvl1pPr>
            <a:lvl2pPr marL="487695" indent="0">
              <a:buNone/>
              <a:defRPr sz="1300"/>
            </a:lvl2pPr>
            <a:lvl3pPr marL="975390" indent="0">
              <a:buNone/>
              <a:defRPr sz="1100"/>
            </a:lvl3pPr>
            <a:lvl4pPr marL="1463086" indent="0">
              <a:buNone/>
              <a:defRPr sz="1000"/>
            </a:lvl4pPr>
            <a:lvl5pPr marL="1950781" indent="0">
              <a:buNone/>
              <a:defRPr sz="1000"/>
            </a:lvl5pPr>
            <a:lvl6pPr marL="2438476" indent="0">
              <a:buNone/>
              <a:defRPr sz="1000"/>
            </a:lvl6pPr>
            <a:lvl7pPr marL="2926171" indent="0">
              <a:buNone/>
              <a:defRPr sz="1000"/>
            </a:lvl7pPr>
            <a:lvl8pPr marL="3413867" indent="0">
              <a:buNone/>
              <a:defRPr sz="1000"/>
            </a:lvl8pPr>
            <a:lvl9pPr marL="390156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230710"/>
            <a:ext cx="10369868" cy="960174"/>
          </a:xfrm>
          <a:prstGeom prst="rect">
            <a:avLst/>
          </a:prstGeom>
        </p:spPr>
        <p:txBody>
          <a:bodyPr vert="horz" lIns="97539" tIns="48770" rIns="97539" bIns="48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344244"/>
            <a:ext cx="10369868" cy="3802019"/>
          </a:xfrm>
          <a:prstGeom prst="rect">
            <a:avLst/>
          </a:prstGeom>
        </p:spPr>
        <p:txBody>
          <a:bodyPr vert="horz" lIns="97539" tIns="48770" rIns="97539" bIns="48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5339629"/>
            <a:ext cx="2688484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290B-A691-4ADB-8C7F-754C94472B89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5339629"/>
            <a:ext cx="3648658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5339629"/>
            <a:ext cx="2688484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39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71" indent="-365771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505" indent="-304810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18091" r="17609" b="4784"/>
          <a:stretch/>
        </p:blipFill>
        <p:spPr bwMode="auto">
          <a:xfrm>
            <a:off x="7268530" y="1303324"/>
            <a:ext cx="3840481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3" descr="C:\Users\Wendy\Documents\wwn20\Thesis\Chapter7\Figures\Fig12\Samp1_area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18091" r="17609" b="4784"/>
          <a:stretch/>
        </p:blipFill>
        <p:spPr bwMode="auto">
          <a:xfrm>
            <a:off x="3826361" y="1300711"/>
            <a:ext cx="3840481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4" descr="C:\Users\Wendy\Documents\wwn20\Thesis\Chapter7\Figures\Fig12\Samp2_area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091" r="17607" b="4784"/>
          <a:stretch/>
        </p:blipFill>
        <p:spPr bwMode="auto">
          <a:xfrm>
            <a:off x="379211" y="1303324"/>
            <a:ext cx="3840480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1" name="Group 330"/>
          <p:cNvGrpSpPr/>
          <p:nvPr/>
        </p:nvGrpSpPr>
        <p:grpSpPr>
          <a:xfrm>
            <a:off x="7920500" y="-41341"/>
            <a:ext cx="2966699" cy="1241592"/>
            <a:chOff x="6137716" y="587969"/>
            <a:chExt cx="2966699" cy="1241592"/>
          </a:xfrm>
        </p:grpSpPr>
        <p:sp>
          <p:nvSpPr>
            <p:cNvPr id="332" name="Flowchart: Manual Operation 3"/>
            <p:cNvSpPr/>
            <p:nvPr/>
          </p:nvSpPr>
          <p:spPr>
            <a:xfrm flipV="1">
              <a:off x="7183155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Flowchart: Manual Operation 3"/>
            <p:cNvSpPr/>
            <p:nvPr/>
          </p:nvSpPr>
          <p:spPr>
            <a:xfrm flipV="1">
              <a:off x="7683887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Flowchart: Manual Operation 3"/>
            <p:cNvSpPr/>
            <p:nvPr/>
          </p:nvSpPr>
          <p:spPr>
            <a:xfrm flipV="1">
              <a:off x="8184739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Flowchart: Manual Operation 3"/>
            <p:cNvSpPr/>
            <p:nvPr/>
          </p:nvSpPr>
          <p:spPr>
            <a:xfrm flipV="1">
              <a:off x="8688106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Flowchart: Manual Operation 3"/>
            <p:cNvSpPr/>
            <p:nvPr/>
          </p:nvSpPr>
          <p:spPr>
            <a:xfrm flipV="1">
              <a:off x="6675249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Flowchart: Manual Operation 3"/>
            <p:cNvSpPr/>
            <p:nvPr/>
          </p:nvSpPr>
          <p:spPr>
            <a:xfrm flipV="1">
              <a:off x="6166687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137992" y="102338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6137716" y="973035"/>
              <a:ext cx="2966424" cy="856526"/>
              <a:chOff x="2258245" y="5407197"/>
              <a:chExt cx="2966424" cy="856526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350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2" name="Straight Connector 341"/>
            <p:cNvCxnSpPr/>
            <p:nvPr/>
          </p:nvCxnSpPr>
          <p:spPr>
            <a:xfrm>
              <a:off x="8081755" y="909777"/>
              <a:ext cx="0" cy="108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5nm</a:t>
              </a:r>
              <a:endParaRPr lang="en-GB" sz="2000" dirty="0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294086" y="-26483"/>
            <a:ext cx="2966699" cy="1241592"/>
            <a:chOff x="6137716" y="587969"/>
            <a:chExt cx="2966699" cy="1241592"/>
          </a:xfrm>
        </p:grpSpPr>
        <p:sp>
          <p:nvSpPr>
            <p:cNvPr id="357" name="Flowchart: Manual Operation 3"/>
            <p:cNvSpPr/>
            <p:nvPr/>
          </p:nvSpPr>
          <p:spPr>
            <a:xfrm flipV="1">
              <a:off x="7183155" y="912056"/>
              <a:ext cx="375428" cy="14754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Flowchart: Manual Operation 3"/>
            <p:cNvSpPr/>
            <p:nvPr/>
          </p:nvSpPr>
          <p:spPr>
            <a:xfrm flipV="1">
              <a:off x="7683887" y="915388"/>
              <a:ext cx="375428" cy="1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Flowchart: Manual Operation 3"/>
            <p:cNvSpPr/>
            <p:nvPr/>
          </p:nvSpPr>
          <p:spPr>
            <a:xfrm flipV="1">
              <a:off x="8184739" y="912056"/>
              <a:ext cx="375428" cy="14754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Flowchart: Manual Operation 3"/>
            <p:cNvSpPr/>
            <p:nvPr/>
          </p:nvSpPr>
          <p:spPr>
            <a:xfrm flipV="1">
              <a:off x="8688106" y="915388"/>
              <a:ext cx="375428" cy="1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Flowchart: Manual Operation 3"/>
            <p:cNvSpPr/>
            <p:nvPr/>
          </p:nvSpPr>
          <p:spPr>
            <a:xfrm flipV="1">
              <a:off x="6675249" y="912328"/>
              <a:ext cx="375428" cy="14727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Flowchart: Manual Operation 3"/>
            <p:cNvSpPr/>
            <p:nvPr/>
          </p:nvSpPr>
          <p:spPr>
            <a:xfrm flipV="1">
              <a:off x="6166687" y="912328"/>
              <a:ext cx="375428" cy="14727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137992" y="1059604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6137716" y="973035"/>
              <a:ext cx="2966424" cy="856526"/>
              <a:chOff x="2258245" y="5407197"/>
              <a:chExt cx="2966424" cy="856526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375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67" name="Straight Connector 366"/>
            <p:cNvCxnSpPr/>
            <p:nvPr/>
          </p:nvCxnSpPr>
          <p:spPr>
            <a:xfrm>
              <a:off x="8081755" y="909777"/>
              <a:ext cx="0" cy="162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10nm</a:t>
              </a:r>
              <a:endParaRPr lang="en-GB" sz="2000" dirty="0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512729" y="3917"/>
            <a:ext cx="3862418" cy="1248322"/>
            <a:chOff x="6002753" y="587969"/>
            <a:chExt cx="3862418" cy="1248322"/>
          </a:xfrm>
        </p:grpSpPr>
        <p:sp>
          <p:nvSpPr>
            <p:cNvPr id="382" name="Flowchart: Manual Operation 3"/>
            <p:cNvSpPr/>
            <p:nvPr/>
          </p:nvSpPr>
          <p:spPr>
            <a:xfrm flipV="1">
              <a:off x="7183155" y="912055"/>
              <a:ext cx="375428" cy="20187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Flowchart: Manual Operation 3"/>
            <p:cNvSpPr/>
            <p:nvPr/>
          </p:nvSpPr>
          <p:spPr>
            <a:xfrm flipV="1">
              <a:off x="7683887" y="915386"/>
              <a:ext cx="375428" cy="198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Flowchart: Manual Operation 3"/>
            <p:cNvSpPr/>
            <p:nvPr/>
          </p:nvSpPr>
          <p:spPr>
            <a:xfrm flipV="1">
              <a:off x="8184739" y="912055"/>
              <a:ext cx="375428" cy="20187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Flowchart: Manual Operation 3"/>
            <p:cNvSpPr/>
            <p:nvPr/>
          </p:nvSpPr>
          <p:spPr>
            <a:xfrm flipV="1">
              <a:off x="8688106" y="915387"/>
              <a:ext cx="375428" cy="19853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Flowchart: Manual Operation 3"/>
            <p:cNvSpPr/>
            <p:nvPr/>
          </p:nvSpPr>
          <p:spPr>
            <a:xfrm flipV="1">
              <a:off x="6675249" y="912328"/>
              <a:ext cx="375428" cy="201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Flowchart: Manual Operation 3"/>
            <p:cNvSpPr/>
            <p:nvPr/>
          </p:nvSpPr>
          <p:spPr>
            <a:xfrm flipV="1">
              <a:off x="6166687" y="912328"/>
              <a:ext cx="375428" cy="201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137992" y="111392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6002753" y="960435"/>
              <a:ext cx="3862418" cy="869126"/>
              <a:chOff x="2123282" y="5216180"/>
              <a:chExt cx="3862418" cy="869126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2258245" y="5228780"/>
                <a:ext cx="2966424" cy="856526"/>
                <a:chOff x="2258245" y="5407197"/>
                <a:chExt cx="2966424" cy="856526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2258246" y="5911486"/>
                  <a:ext cx="2966423" cy="35223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400" name="Flowchart: Manual Operation 3"/>
                <p:cNvSpPr/>
                <p:nvPr/>
              </p:nvSpPr>
              <p:spPr>
                <a:xfrm flipV="1">
                  <a:off x="2258245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Flowchart: Manual Operation 3"/>
                <p:cNvSpPr/>
                <p:nvPr/>
              </p:nvSpPr>
              <p:spPr>
                <a:xfrm flipV="1">
                  <a:off x="2771274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Flowchart: Manual Operation 3"/>
                <p:cNvSpPr/>
                <p:nvPr/>
              </p:nvSpPr>
              <p:spPr>
                <a:xfrm flipV="1">
                  <a:off x="3279180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Flowchart: Manual Operation 3"/>
                <p:cNvSpPr/>
                <p:nvPr/>
              </p:nvSpPr>
              <p:spPr>
                <a:xfrm flipV="1">
                  <a:off x="3779912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Flowchart: Manual Operation 3"/>
                <p:cNvSpPr/>
                <p:nvPr/>
              </p:nvSpPr>
              <p:spPr>
                <a:xfrm flipV="1">
                  <a:off x="4280764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Flowchart: Manual Operation 3"/>
                <p:cNvSpPr/>
                <p:nvPr/>
              </p:nvSpPr>
              <p:spPr>
                <a:xfrm flipV="1">
                  <a:off x="4784659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303814" y="5511209"/>
                <a:ext cx="342000" cy="0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TextBox 395"/>
              <p:cNvSpPr txBox="1"/>
              <p:nvPr/>
            </p:nvSpPr>
            <p:spPr>
              <a:xfrm>
                <a:off x="2123282" y="5482733"/>
                <a:ext cx="972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350nm</a:t>
                </a:r>
                <a:endParaRPr lang="en-GB" sz="2000" dirty="0"/>
              </a:p>
            </p:txBody>
          </p:sp>
          <p:cxnSp>
            <p:nvCxnSpPr>
              <p:cNvPr id="397" name="Straight Connector 396"/>
              <p:cNvCxnSpPr/>
              <p:nvPr/>
            </p:nvCxnSpPr>
            <p:spPr>
              <a:xfrm>
                <a:off x="4983198" y="5216180"/>
                <a:ext cx="0" cy="523513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8" name="TextBox 397"/>
              <p:cNvSpPr txBox="1"/>
              <p:nvPr/>
            </p:nvSpPr>
            <p:spPr>
              <a:xfrm>
                <a:off x="4936912" y="5259878"/>
                <a:ext cx="1048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100nm</a:t>
                </a:r>
                <a:endParaRPr lang="en-GB" sz="2000" dirty="0"/>
              </a:p>
            </p:txBody>
          </p:sp>
        </p:grpSp>
        <p:cxnSp>
          <p:nvCxnSpPr>
            <p:cNvPr id="390" name="Straight Connector 389"/>
            <p:cNvCxnSpPr/>
            <p:nvPr/>
          </p:nvCxnSpPr>
          <p:spPr>
            <a:xfrm>
              <a:off x="7656235" y="1472728"/>
              <a:ext cx="504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7363457" y="1436181"/>
              <a:ext cx="133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 smtClean="0"/>
                <a:t>D</a:t>
              </a:r>
              <a:r>
                <a:rPr lang="en-GB" sz="2000" dirty="0" smtClean="0"/>
                <a:t> = 417nm</a:t>
              </a:r>
              <a:endParaRPr lang="en-GB" sz="2000" dirty="0"/>
            </a:p>
          </p:txBody>
        </p:sp>
        <p:cxnSp>
          <p:nvCxnSpPr>
            <p:cNvPr id="392" name="Straight Connector 391"/>
            <p:cNvCxnSpPr/>
            <p:nvPr/>
          </p:nvCxnSpPr>
          <p:spPr>
            <a:xfrm>
              <a:off x="8081755" y="909777"/>
              <a:ext cx="0" cy="216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2</a:t>
              </a:r>
              <a:r>
                <a:rPr lang="en-GB" sz="2000" dirty="0" smtClean="0"/>
                <a:t>0nm</a:t>
              </a:r>
              <a:endParaRPr lang="en-GB" sz="2000" dirty="0"/>
            </a:p>
          </p:txBody>
        </p:sp>
      </p:grpSp>
      <p:sp>
        <p:nvSpPr>
          <p:cNvPr id="406" name="TextBox 405"/>
          <p:cNvSpPr txBox="1"/>
          <p:nvPr/>
        </p:nvSpPr>
        <p:spPr>
          <a:xfrm rot="16200000">
            <a:off x="-1139234" y="2598004"/>
            <a:ext cx="2692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488481" y="4931013"/>
            <a:ext cx="1153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8" name="Picture 5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7" r="7173" b="83385"/>
          <a:stretch/>
        </p:blipFill>
        <p:spPr bwMode="auto">
          <a:xfrm>
            <a:off x="8814467" y="4951079"/>
            <a:ext cx="2250846" cy="8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Freeform 118"/>
          <p:cNvSpPr/>
          <p:nvPr/>
        </p:nvSpPr>
        <p:spPr>
          <a:xfrm flipV="1">
            <a:off x="7763613" y="1890983"/>
            <a:ext cx="3204000" cy="70523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39" h="1504190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  <a:cubicBezTo>
                  <a:pt x="799447" y="515632"/>
                  <a:pt x="894292" y="646851"/>
                  <a:pt x="985593" y="740513"/>
                </a:cubicBezTo>
                <a:cubicBezTo>
                  <a:pt x="1076895" y="834175"/>
                  <a:pt x="1178618" y="917388"/>
                  <a:pt x="1264706" y="1004577"/>
                </a:cubicBezTo>
                <a:cubicBezTo>
                  <a:pt x="1350794" y="1091766"/>
                  <a:pt x="1427090" y="1189039"/>
                  <a:pt x="1502119" y="1263650"/>
                </a:cubicBezTo>
                <a:cubicBezTo>
                  <a:pt x="1577148" y="1338261"/>
                  <a:pt x="1666197" y="1435309"/>
                  <a:pt x="1714880" y="1452242"/>
                </a:cubicBezTo>
                <a:cubicBezTo>
                  <a:pt x="1760388" y="1475191"/>
                  <a:pt x="1864899" y="1504604"/>
                  <a:pt x="1860930" y="150418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 flipV="1">
            <a:off x="7777261" y="1467437"/>
            <a:ext cx="1188678" cy="2015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 120"/>
          <p:cNvSpPr/>
          <p:nvPr/>
        </p:nvSpPr>
        <p:spPr>
          <a:xfrm flipV="1">
            <a:off x="4325271" y="1452137"/>
            <a:ext cx="481844" cy="457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 flipV="1">
            <a:off x="4339927" y="1728391"/>
            <a:ext cx="3184950" cy="98117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849974"/>
              <a:gd name="connsiteY0" fmla="*/ 333 h 1466566"/>
              <a:gd name="connsiteX1" fmla="*/ 187682 w 1849974"/>
              <a:gd name="connsiteY1" fmla="*/ 72239 h 1466566"/>
              <a:gd name="connsiteX2" fmla="*/ 423391 w 1849974"/>
              <a:gd name="connsiteY2" fmla="*/ 207496 h 1466566"/>
              <a:gd name="connsiteX3" fmla="*/ 705832 w 1849974"/>
              <a:gd name="connsiteY3" fmla="*/ 404983 h 1466566"/>
              <a:gd name="connsiteX4" fmla="*/ 974528 w 1849974"/>
              <a:gd name="connsiteY4" fmla="*/ 702889 h 1466566"/>
              <a:gd name="connsiteX5" fmla="*/ 1253641 w 1849974"/>
              <a:gd name="connsiteY5" fmla="*/ 966953 h 1466566"/>
              <a:gd name="connsiteX6" fmla="*/ 1491054 w 1849974"/>
              <a:gd name="connsiteY6" fmla="*/ 1226026 h 1466566"/>
              <a:gd name="connsiteX7" fmla="*/ 1703815 w 1849974"/>
              <a:gd name="connsiteY7" fmla="*/ 1414618 h 1466566"/>
              <a:gd name="connsiteX8" fmla="*/ 1849865 w 1849974"/>
              <a:gd name="connsiteY8" fmla="*/ 1466562 h 1466566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974" h="1466233">
                <a:moveTo>
                  <a:pt x="0" y="0"/>
                </a:moveTo>
                <a:cubicBezTo>
                  <a:pt x="95756" y="23970"/>
                  <a:pt x="117117" y="37379"/>
                  <a:pt x="187682" y="71906"/>
                </a:cubicBezTo>
                <a:cubicBezTo>
                  <a:pt x="258247" y="106433"/>
                  <a:pt x="340841" y="133080"/>
                  <a:pt x="423391" y="207163"/>
                </a:cubicBezTo>
                <a:cubicBezTo>
                  <a:pt x="505941" y="281246"/>
                  <a:pt x="623282" y="330567"/>
                  <a:pt x="705832" y="404650"/>
                </a:cubicBezTo>
                <a:cubicBezTo>
                  <a:pt x="788382" y="477675"/>
                  <a:pt x="883227" y="608894"/>
                  <a:pt x="974528" y="702556"/>
                </a:cubicBezTo>
                <a:cubicBezTo>
                  <a:pt x="1065830" y="796218"/>
                  <a:pt x="1167553" y="879431"/>
                  <a:pt x="1253641" y="966620"/>
                </a:cubicBezTo>
                <a:cubicBezTo>
                  <a:pt x="1339729" y="1053809"/>
                  <a:pt x="1416025" y="1151082"/>
                  <a:pt x="1491054" y="1225693"/>
                </a:cubicBezTo>
                <a:cubicBezTo>
                  <a:pt x="1566083" y="1300304"/>
                  <a:pt x="1655132" y="1397352"/>
                  <a:pt x="1703815" y="1414285"/>
                </a:cubicBezTo>
                <a:cubicBezTo>
                  <a:pt x="1749323" y="1437234"/>
                  <a:pt x="1853834" y="1466647"/>
                  <a:pt x="1849865" y="14662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 122"/>
          <p:cNvSpPr/>
          <p:nvPr/>
        </p:nvSpPr>
        <p:spPr>
          <a:xfrm flipV="1">
            <a:off x="864377" y="1455908"/>
            <a:ext cx="2704338" cy="77750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849974"/>
              <a:gd name="connsiteY0" fmla="*/ 333 h 1466566"/>
              <a:gd name="connsiteX1" fmla="*/ 187682 w 1849974"/>
              <a:gd name="connsiteY1" fmla="*/ 72239 h 1466566"/>
              <a:gd name="connsiteX2" fmla="*/ 423391 w 1849974"/>
              <a:gd name="connsiteY2" fmla="*/ 207496 h 1466566"/>
              <a:gd name="connsiteX3" fmla="*/ 705832 w 1849974"/>
              <a:gd name="connsiteY3" fmla="*/ 404983 h 1466566"/>
              <a:gd name="connsiteX4" fmla="*/ 974528 w 1849974"/>
              <a:gd name="connsiteY4" fmla="*/ 702889 h 1466566"/>
              <a:gd name="connsiteX5" fmla="*/ 1253641 w 1849974"/>
              <a:gd name="connsiteY5" fmla="*/ 966953 h 1466566"/>
              <a:gd name="connsiteX6" fmla="*/ 1491054 w 1849974"/>
              <a:gd name="connsiteY6" fmla="*/ 1226026 h 1466566"/>
              <a:gd name="connsiteX7" fmla="*/ 1703815 w 1849974"/>
              <a:gd name="connsiteY7" fmla="*/ 1414618 h 1466566"/>
              <a:gd name="connsiteX8" fmla="*/ 1849865 w 1849974"/>
              <a:gd name="connsiteY8" fmla="*/ 1466562 h 1466566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703815"/>
              <a:gd name="connsiteY0" fmla="*/ 0 h 1414284"/>
              <a:gd name="connsiteX1" fmla="*/ 187682 w 1703815"/>
              <a:gd name="connsiteY1" fmla="*/ 71906 h 1414284"/>
              <a:gd name="connsiteX2" fmla="*/ 423391 w 1703815"/>
              <a:gd name="connsiteY2" fmla="*/ 207163 h 1414284"/>
              <a:gd name="connsiteX3" fmla="*/ 705832 w 1703815"/>
              <a:gd name="connsiteY3" fmla="*/ 404650 h 1414284"/>
              <a:gd name="connsiteX4" fmla="*/ 974528 w 1703815"/>
              <a:gd name="connsiteY4" fmla="*/ 702556 h 1414284"/>
              <a:gd name="connsiteX5" fmla="*/ 1253641 w 1703815"/>
              <a:gd name="connsiteY5" fmla="*/ 966620 h 1414284"/>
              <a:gd name="connsiteX6" fmla="*/ 1491054 w 1703815"/>
              <a:gd name="connsiteY6" fmla="*/ 1225693 h 1414284"/>
              <a:gd name="connsiteX7" fmla="*/ 1703815 w 1703815"/>
              <a:gd name="connsiteY7" fmla="*/ 1414285 h 1414284"/>
              <a:gd name="connsiteX0" fmla="*/ 0 w 1491054"/>
              <a:gd name="connsiteY0" fmla="*/ 0 h 1225693"/>
              <a:gd name="connsiteX1" fmla="*/ 187682 w 1491054"/>
              <a:gd name="connsiteY1" fmla="*/ 71906 h 1225693"/>
              <a:gd name="connsiteX2" fmla="*/ 423391 w 1491054"/>
              <a:gd name="connsiteY2" fmla="*/ 207163 h 1225693"/>
              <a:gd name="connsiteX3" fmla="*/ 705832 w 1491054"/>
              <a:gd name="connsiteY3" fmla="*/ 404650 h 1225693"/>
              <a:gd name="connsiteX4" fmla="*/ 974528 w 1491054"/>
              <a:gd name="connsiteY4" fmla="*/ 702556 h 1225693"/>
              <a:gd name="connsiteX5" fmla="*/ 1253641 w 1491054"/>
              <a:gd name="connsiteY5" fmla="*/ 966620 h 1225693"/>
              <a:gd name="connsiteX6" fmla="*/ 1491054 w 1491054"/>
              <a:gd name="connsiteY6" fmla="*/ 1225693 h 1225693"/>
              <a:gd name="connsiteX0" fmla="*/ 0 w 1491054"/>
              <a:gd name="connsiteY0" fmla="*/ 0 h 1225693"/>
              <a:gd name="connsiteX1" fmla="*/ 187682 w 1491054"/>
              <a:gd name="connsiteY1" fmla="*/ 71906 h 1225693"/>
              <a:gd name="connsiteX2" fmla="*/ 423391 w 1491054"/>
              <a:gd name="connsiteY2" fmla="*/ 207163 h 1225693"/>
              <a:gd name="connsiteX3" fmla="*/ 705832 w 1491054"/>
              <a:gd name="connsiteY3" fmla="*/ 404650 h 1225693"/>
              <a:gd name="connsiteX4" fmla="*/ 997102 w 1491054"/>
              <a:gd name="connsiteY4" fmla="*/ 681041 h 1225693"/>
              <a:gd name="connsiteX5" fmla="*/ 1253641 w 1491054"/>
              <a:gd name="connsiteY5" fmla="*/ 966620 h 1225693"/>
              <a:gd name="connsiteX6" fmla="*/ 1491054 w 1491054"/>
              <a:gd name="connsiteY6" fmla="*/ 1225693 h 122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054" h="1225693">
                <a:moveTo>
                  <a:pt x="0" y="0"/>
                </a:moveTo>
                <a:cubicBezTo>
                  <a:pt x="95756" y="23970"/>
                  <a:pt x="117117" y="37379"/>
                  <a:pt x="187682" y="71906"/>
                </a:cubicBezTo>
                <a:cubicBezTo>
                  <a:pt x="258247" y="106433"/>
                  <a:pt x="340841" y="133080"/>
                  <a:pt x="423391" y="207163"/>
                </a:cubicBezTo>
                <a:cubicBezTo>
                  <a:pt x="505941" y="281246"/>
                  <a:pt x="623282" y="330567"/>
                  <a:pt x="705832" y="404650"/>
                </a:cubicBezTo>
                <a:cubicBezTo>
                  <a:pt x="788382" y="477675"/>
                  <a:pt x="905801" y="587379"/>
                  <a:pt x="997102" y="681041"/>
                </a:cubicBezTo>
                <a:cubicBezTo>
                  <a:pt x="1088404" y="774703"/>
                  <a:pt x="1171316" y="875845"/>
                  <a:pt x="1253641" y="966620"/>
                </a:cubicBezTo>
                <a:cubicBezTo>
                  <a:pt x="1335966" y="1057395"/>
                  <a:pt x="1416025" y="1151082"/>
                  <a:pt x="1491054" y="122569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reeform 123"/>
          <p:cNvSpPr/>
          <p:nvPr/>
        </p:nvSpPr>
        <p:spPr>
          <a:xfrm>
            <a:off x="7777261" y="2596213"/>
            <a:ext cx="1420966" cy="38313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28575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 124"/>
          <p:cNvSpPr/>
          <p:nvPr/>
        </p:nvSpPr>
        <p:spPr>
          <a:xfrm>
            <a:off x="4325635" y="1844660"/>
            <a:ext cx="1733900" cy="29834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28575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208836" y="-83025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8879" y="-83025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443454" y="-73027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950023" y="103853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0750888" y="1004642"/>
            <a:ext cx="261296" cy="23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902418" y="-51540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</a:t>
            </a:r>
            <a:endParaRPr lang="en-GB" sz="2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0768397" y="185156"/>
            <a:ext cx="186804" cy="104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12</cp:revision>
  <dcterms:created xsi:type="dcterms:W3CDTF">2014-06-02T17:57:09Z</dcterms:created>
  <dcterms:modified xsi:type="dcterms:W3CDTF">2014-09-10T22:02:35Z</dcterms:modified>
</cp:coreProperties>
</file>