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061825" cy="8101013"/>
  <p:notesSz cx="6858000" cy="9144000"/>
  <p:defaultTextStyle>
    <a:defPPr>
      <a:defRPr lang="en-US"/>
    </a:defPPr>
    <a:lvl1pPr marL="0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8610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721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582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443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3048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1658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0267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8877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F9B"/>
    <a:srgbClr val="99FF66"/>
    <a:srgbClr val="CC00CC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20" y="-396"/>
      </p:cViewPr>
      <p:guideLst>
        <p:guide orient="horz" pos="2553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639" y="2516568"/>
            <a:ext cx="10252551" cy="17364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284" y="4590580"/>
            <a:ext cx="8443280" cy="20702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1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1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4835" y="324424"/>
            <a:ext cx="2713910" cy="69121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101" y="324424"/>
            <a:ext cx="7940701" cy="69121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03" y="5205654"/>
            <a:ext cx="10252551" cy="1608949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803" y="3433566"/>
            <a:ext cx="10252551" cy="177209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86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72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5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4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30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16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88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95" y="1890241"/>
            <a:ext cx="5327306" cy="534629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438" y="1890241"/>
            <a:ext cx="5327306" cy="534629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092" y="1813353"/>
            <a:ext cx="5329400" cy="75572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610" indent="0">
              <a:buNone/>
              <a:defRPr sz="2100" b="1"/>
            </a:lvl2pPr>
            <a:lvl3pPr marL="977219" indent="0">
              <a:buNone/>
              <a:defRPr sz="1900" b="1"/>
            </a:lvl3pPr>
            <a:lvl4pPr marL="1465829" indent="0">
              <a:buNone/>
              <a:defRPr sz="1700" b="1"/>
            </a:lvl4pPr>
            <a:lvl5pPr marL="1954439" indent="0">
              <a:buNone/>
              <a:defRPr sz="1700" b="1"/>
            </a:lvl5pPr>
            <a:lvl6pPr marL="2443048" indent="0">
              <a:buNone/>
              <a:defRPr sz="1700" b="1"/>
            </a:lvl6pPr>
            <a:lvl7pPr marL="2931658" indent="0">
              <a:buNone/>
              <a:defRPr sz="1700" b="1"/>
            </a:lvl7pPr>
            <a:lvl8pPr marL="3420267" indent="0">
              <a:buNone/>
              <a:defRPr sz="1700" b="1"/>
            </a:lvl8pPr>
            <a:lvl9pPr marL="390887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092" y="2569080"/>
            <a:ext cx="5329400" cy="46674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252" y="1813353"/>
            <a:ext cx="5331492" cy="75572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610" indent="0">
              <a:buNone/>
              <a:defRPr sz="2100" b="1"/>
            </a:lvl2pPr>
            <a:lvl3pPr marL="977219" indent="0">
              <a:buNone/>
              <a:defRPr sz="1900" b="1"/>
            </a:lvl3pPr>
            <a:lvl4pPr marL="1465829" indent="0">
              <a:buNone/>
              <a:defRPr sz="1700" b="1"/>
            </a:lvl4pPr>
            <a:lvl5pPr marL="1954439" indent="0">
              <a:buNone/>
              <a:defRPr sz="1700" b="1"/>
            </a:lvl5pPr>
            <a:lvl6pPr marL="2443048" indent="0">
              <a:buNone/>
              <a:defRPr sz="1700" b="1"/>
            </a:lvl6pPr>
            <a:lvl7pPr marL="2931658" indent="0">
              <a:buNone/>
              <a:defRPr sz="1700" b="1"/>
            </a:lvl7pPr>
            <a:lvl8pPr marL="3420267" indent="0">
              <a:buNone/>
              <a:defRPr sz="1700" b="1"/>
            </a:lvl8pPr>
            <a:lvl9pPr marL="390887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7252" y="2569080"/>
            <a:ext cx="5331492" cy="46674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01" y="322542"/>
            <a:ext cx="3968259" cy="137267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841" y="322550"/>
            <a:ext cx="6742895" cy="691399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101" y="1695214"/>
            <a:ext cx="3968259" cy="5541318"/>
          </a:xfrm>
        </p:spPr>
        <p:txBody>
          <a:bodyPr/>
          <a:lstStyle>
            <a:lvl1pPr marL="0" indent="0">
              <a:buNone/>
              <a:defRPr sz="1500"/>
            </a:lvl1pPr>
            <a:lvl2pPr marL="488610" indent="0">
              <a:buNone/>
              <a:defRPr sz="1300"/>
            </a:lvl2pPr>
            <a:lvl3pPr marL="977219" indent="0">
              <a:buNone/>
              <a:defRPr sz="1100"/>
            </a:lvl3pPr>
            <a:lvl4pPr marL="1465829" indent="0">
              <a:buNone/>
              <a:defRPr sz="1000"/>
            </a:lvl4pPr>
            <a:lvl5pPr marL="1954439" indent="0">
              <a:buNone/>
              <a:defRPr sz="1000"/>
            </a:lvl5pPr>
            <a:lvl6pPr marL="2443048" indent="0">
              <a:buNone/>
              <a:defRPr sz="1000"/>
            </a:lvl6pPr>
            <a:lvl7pPr marL="2931658" indent="0">
              <a:buNone/>
              <a:defRPr sz="1000"/>
            </a:lvl7pPr>
            <a:lvl8pPr marL="3420267" indent="0">
              <a:buNone/>
              <a:defRPr sz="1000"/>
            </a:lvl8pPr>
            <a:lvl9pPr marL="3908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204" y="5670718"/>
            <a:ext cx="7237095" cy="66945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4204" y="723843"/>
            <a:ext cx="7237095" cy="4860608"/>
          </a:xfrm>
        </p:spPr>
        <p:txBody>
          <a:bodyPr/>
          <a:lstStyle>
            <a:lvl1pPr marL="0" indent="0">
              <a:buNone/>
              <a:defRPr sz="3400"/>
            </a:lvl1pPr>
            <a:lvl2pPr marL="488610" indent="0">
              <a:buNone/>
              <a:defRPr sz="3000"/>
            </a:lvl2pPr>
            <a:lvl3pPr marL="977219" indent="0">
              <a:buNone/>
              <a:defRPr sz="2600"/>
            </a:lvl3pPr>
            <a:lvl4pPr marL="1465829" indent="0">
              <a:buNone/>
              <a:defRPr sz="2100"/>
            </a:lvl4pPr>
            <a:lvl5pPr marL="1954439" indent="0">
              <a:buNone/>
              <a:defRPr sz="2100"/>
            </a:lvl5pPr>
            <a:lvl6pPr marL="2443048" indent="0">
              <a:buNone/>
              <a:defRPr sz="2100"/>
            </a:lvl6pPr>
            <a:lvl7pPr marL="2931658" indent="0">
              <a:buNone/>
              <a:defRPr sz="2100"/>
            </a:lvl7pPr>
            <a:lvl8pPr marL="3420267" indent="0">
              <a:buNone/>
              <a:defRPr sz="2100"/>
            </a:lvl8pPr>
            <a:lvl9pPr marL="3908877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204" y="6340171"/>
            <a:ext cx="7237095" cy="950743"/>
          </a:xfrm>
        </p:spPr>
        <p:txBody>
          <a:bodyPr/>
          <a:lstStyle>
            <a:lvl1pPr marL="0" indent="0">
              <a:buNone/>
              <a:defRPr sz="1500"/>
            </a:lvl1pPr>
            <a:lvl2pPr marL="488610" indent="0">
              <a:buNone/>
              <a:defRPr sz="1300"/>
            </a:lvl2pPr>
            <a:lvl3pPr marL="977219" indent="0">
              <a:buNone/>
              <a:defRPr sz="1100"/>
            </a:lvl3pPr>
            <a:lvl4pPr marL="1465829" indent="0">
              <a:buNone/>
              <a:defRPr sz="1000"/>
            </a:lvl4pPr>
            <a:lvl5pPr marL="1954439" indent="0">
              <a:buNone/>
              <a:defRPr sz="1000"/>
            </a:lvl5pPr>
            <a:lvl6pPr marL="2443048" indent="0">
              <a:buNone/>
              <a:defRPr sz="1000"/>
            </a:lvl6pPr>
            <a:lvl7pPr marL="2931658" indent="0">
              <a:buNone/>
              <a:defRPr sz="1000"/>
            </a:lvl7pPr>
            <a:lvl8pPr marL="3420267" indent="0">
              <a:buNone/>
              <a:defRPr sz="1000"/>
            </a:lvl8pPr>
            <a:lvl9pPr marL="3908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101" y="324418"/>
            <a:ext cx="10855645" cy="1350169"/>
          </a:xfrm>
          <a:prstGeom prst="rect">
            <a:avLst/>
          </a:prstGeom>
        </p:spPr>
        <p:txBody>
          <a:bodyPr vert="horz" lIns="97722" tIns="48861" rIns="97722" bIns="48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101" y="1890241"/>
            <a:ext cx="10855645" cy="5346295"/>
          </a:xfrm>
          <a:prstGeom prst="rect">
            <a:avLst/>
          </a:prstGeom>
        </p:spPr>
        <p:txBody>
          <a:bodyPr vert="horz" lIns="97722" tIns="48861" rIns="97722" bIns="48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098" y="7508446"/>
            <a:ext cx="2814427" cy="431305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A500-FEA0-4616-8B98-CEFC2CF4AD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1135" y="7508446"/>
            <a:ext cx="3819578" cy="431305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319" y="7508446"/>
            <a:ext cx="2814427" cy="431305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721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6457" indent="-366457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3991" indent="-305381" algn="l" defTabSz="977219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524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134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874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735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96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64572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53182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1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2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3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4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5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6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7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7" descr="C:\Users\Wendy\Documents\wwn20\Thesis\Chapter7\Figures\Fig15\TM_fl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16977" r="17870" b="7003"/>
          <a:stretch/>
        </p:blipFill>
        <p:spPr bwMode="auto">
          <a:xfrm>
            <a:off x="7153076" y="1118066"/>
            <a:ext cx="3780415" cy="37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4" descr="C:\Users\Wendy\Documents\wwn20\Thesis\Chapter7\Figures\Fig15\TE_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16977" r="17870" b="7003"/>
          <a:stretch/>
        </p:blipFill>
        <p:spPr bwMode="auto">
          <a:xfrm>
            <a:off x="3745425" y="1118066"/>
            <a:ext cx="3796498" cy="37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C:\Users\Wendy\Documents\wwn20\Thesis\Chapter7\Figures\Fig15\TM_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6652" r="17870" b="7005"/>
          <a:stretch/>
        </p:blipFill>
        <p:spPr bwMode="auto">
          <a:xfrm>
            <a:off x="332374" y="1102244"/>
            <a:ext cx="3813779" cy="37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8" descr="C:\Users\Wendy\Documents\wwn20\Thesis\Chapter7\Figures\Fig15\TE_0_theta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49" y="5025409"/>
            <a:ext cx="3295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9" descr="C:\Users\Wendy\Documents\wwn20\Thesis\Chapter7\Figures\Fig15\TM_0_theta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" y="5025410"/>
            <a:ext cx="33147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C:\Users\Wendy\Documents\wwn20\Thesis\Chapter7\Figures\Fig15\TM_flat_theta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91" y="5025410"/>
            <a:ext cx="3295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TextBox 277"/>
          <p:cNvSpPr txBox="1"/>
          <p:nvPr/>
        </p:nvSpPr>
        <p:spPr>
          <a:xfrm rot="16200000">
            <a:off x="-944340" y="2590977"/>
            <a:ext cx="22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244286" y="4731263"/>
            <a:ext cx="12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0" name="Picture 11" descr="C:\Users\Wendy\Documents\wwn20\Thesis\Chapter7\Figures\Fig15\Scal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t="19885" r="70668" b="31235"/>
          <a:stretch/>
        </p:blipFill>
        <p:spPr bwMode="auto">
          <a:xfrm>
            <a:off x="10929837" y="2243832"/>
            <a:ext cx="1131268" cy="209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Group 280"/>
          <p:cNvGrpSpPr>
            <a:grpSpLocks noChangeAspect="1"/>
          </p:cNvGrpSpPr>
          <p:nvPr/>
        </p:nvGrpSpPr>
        <p:grpSpPr>
          <a:xfrm>
            <a:off x="4510184" y="17736"/>
            <a:ext cx="2823249" cy="1235601"/>
            <a:chOff x="6139094" y="2699430"/>
            <a:chExt cx="941083" cy="411867"/>
          </a:xfrm>
        </p:grpSpPr>
        <p:sp>
          <p:nvSpPr>
            <p:cNvPr id="282" name="Cube 281"/>
            <p:cNvSpPr/>
            <p:nvPr/>
          </p:nvSpPr>
          <p:spPr>
            <a:xfrm>
              <a:off x="6139094" y="2796261"/>
              <a:ext cx="938193" cy="315036"/>
            </a:xfrm>
            <a:prstGeom prst="cube">
              <a:avLst>
                <a:gd name="adj" fmla="val 6926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Cube 282"/>
            <p:cNvSpPr/>
            <p:nvPr/>
          </p:nvSpPr>
          <p:spPr>
            <a:xfrm>
              <a:off x="6213956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4" name="Cube 283"/>
            <p:cNvSpPr/>
            <p:nvPr/>
          </p:nvSpPr>
          <p:spPr>
            <a:xfrm>
              <a:off x="6332618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5" name="Cube 284"/>
            <p:cNvSpPr/>
            <p:nvPr/>
          </p:nvSpPr>
          <p:spPr>
            <a:xfrm>
              <a:off x="6459978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6" name="Cube 285"/>
            <p:cNvSpPr/>
            <p:nvPr/>
          </p:nvSpPr>
          <p:spPr>
            <a:xfrm>
              <a:off x="6593087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7" name="Cube 286"/>
            <p:cNvSpPr/>
            <p:nvPr/>
          </p:nvSpPr>
          <p:spPr>
            <a:xfrm>
              <a:off x="6726253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8" name="Cube 287"/>
            <p:cNvSpPr/>
            <p:nvPr/>
          </p:nvSpPr>
          <p:spPr>
            <a:xfrm>
              <a:off x="6141984" y="2699430"/>
              <a:ext cx="938193" cy="315036"/>
            </a:xfrm>
            <a:prstGeom prst="cube">
              <a:avLst>
                <a:gd name="adj" fmla="val 69269"/>
              </a:avLst>
            </a:prstGeom>
            <a:solidFill>
              <a:srgbClr val="7BB7E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rot="18900000">
              <a:off x="6495793" y="2815240"/>
              <a:ext cx="270000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>
            <a:grpSpLocks noChangeAspect="1"/>
          </p:cNvGrpSpPr>
          <p:nvPr/>
        </p:nvGrpSpPr>
        <p:grpSpPr>
          <a:xfrm>
            <a:off x="7869704" y="23072"/>
            <a:ext cx="2823249" cy="1235601"/>
            <a:chOff x="6352138" y="98041"/>
            <a:chExt cx="941083" cy="411867"/>
          </a:xfrm>
        </p:grpSpPr>
        <p:grpSp>
          <p:nvGrpSpPr>
            <p:cNvPr id="291" name="Group 290"/>
            <p:cNvGrpSpPr/>
            <p:nvPr/>
          </p:nvGrpSpPr>
          <p:grpSpPr>
            <a:xfrm>
              <a:off x="6352138" y="98041"/>
              <a:ext cx="941083" cy="411867"/>
              <a:chOff x="6139094" y="2699430"/>
              <a:chExt cx="941083" cy="411867"/>
            </a:xfrm>
          </p:grpSpPr>
          <p:sp>
            <p:nvSpPr>
              <p:cNvPr id="293" name="Cube 292"/>
              <p:cNvSpPr/>
              <p:nvPr/>
            </p:nvSpPr>
            <p:spPr>
              <a:xfrm>
                <a:off x="6139094" y="2796261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Cube 293"/>
              <p:cNvSpPr/>
              <p:nvPr/>
            </p:nvSpPr>
            <p:spPr>
              <a:xfrm>
                <a:off x="6141984" y="2699430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rgbClr val="7BB7E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2" name="Straight Arrow Connector 291"/>
            <p:cNvCxnSpPr/>
            <p:nvPr/>
          </p:nvCxnSpPr>
          <p:spPr>
            <a:xfrm>
              <a:off x="6671131" y="218033"/>
              <a:ext cx="270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1117764" y="27088"/>
            <a:ext cx="2823249" cy="1235601"/>
            <a:chOff x="5995318" y="2808362"/>
            <a:chExt cx="941083" cy="411867"/>
          </a:xfrm>
        </p:grpSpPr>
        <p:grpSp>
          <p:nvGrpSpPr>
            <p:cNvPr id="296" name="Group 295"/>
            <p:cNvGrpSpPr/>
            <p:nvPr/>
          </p:nvGrpSpPr>
          <p:grpSpPr>
            <a:xfrm>
              <a:off x="5995318" y="2808362"/>
              <a:ext cx="941083" cy="411867"/>
              <a:chOff x="6139094" y="2699430"/>
              <a:chExt cx="941083" cy="411867"/>
            </a:xfrm>
          </p:grpSpPr>
          <p:sp>
            <p:nvSpPr>
              <p:cNvPr id="298" name="Cube 297"/>
              <p:cNvSpPr/>
              <p:nvPr/>
            </p:nvSpPr>
            <p:spPr>
              <a:xfrm>
                <a:off x="6139094" y="2796261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Cube 298"/>
              <p:cNvSpPr/>
              <p:nvPr/>
            </p:nvSpPr>
            <p:spPr>
              <a:xfrm>
                <a:off x="6213956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00" name="Cube 299"/>
              <p:cNvSpPr/>
              <p:nvPr/>
            </p:nvSpPr>
            <p:spPr>
              <a:xfrm>
                <a:off x="6332618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01" name="Cube 300"/>
              <p:cNvSpPr/>
              <p:nvPr/>
            </p:nvSpPr>
            <p:spPr>
              <a:xfrm>
                <a:off x="6459978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02" name="Cube 301"/>
              <p:cNvSpPr/>
              <p:nvPr/>
            </p:nvSpPr>
            <p:spPr>
              <a:xfrm>
                <a:off x="6593087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03" name="Cube 302"/>
              <p:cNvSpPr/>
              <p:nvPr/>
            </p:nvSpPr>
            <p:spPr>
              <a:xfrm>
                <a:off x="6726253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04" name="Cube 303"/>
              <p:cNvSpPr/>
              <p:nvPr/>
            </p:nvSpPr>
            <p:spPr>
              <a:xfrm>
                <a:off x="6141984" y="2699430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rgbClr val="7BB7E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7" name="Straight Arrow Connector 296"/>
            <p:cNvCxnSpPr/>
            <p:nvPr/>
          </p:nvCxnSpPr>
          <p:spPr>
            <a:xfrm>
              <a:off x="6329414" y="2934327"/>
              <a:ext cx="2700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Connector 304"/>
          <p:cNvCxnSpPr/>
          <p:nvPr/>
        </p:nvCxnSpPr>
        <p:spPr>
          <a:xfrm>
            <a:off x="1395711" y="1284734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788297" y="1284734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8191516" y="1284734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865543" y="1942660"/>
            <a:ext cx="36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858448" y="2095060"/>
            <a:ext cx="36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4241709" y="1914590"/>
            <a:ext cx="360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7647351" y="199284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rot="5400000">
            <a:off x="1540386" y="7136564"/>
            <a:ext cx="36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rot="5400000">
            <a:off x="1756584" y="7129469"/>
            <a:ext cx="36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4989603" y="7125566"/>
            <a:ext cx="360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rot="5400000">
            <a:off x="8443771" y="669927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463553" y="1219857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(a)</a:t>
            </a:r>
            <a:endParaRPr lang="en-GB" sz="3000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6845615" y="1219857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(b)</a:t>
            </a:r>
            <a:endParaRPr lang="en-GB" sz="3000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0295866" y="1219857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(c)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8281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2014-06-03T13:30:53Z</dcterms:created>
  <dcterms:modified xsi:type="dcterms:W3CDTF">2014-09-10T22:07:51Z</dcterms:modified>
</cp:coreProperties>
</file>