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13141325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7ED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90" d="100"/>
          <a:sy n="90" d="100"/>
        </p:scale>
        <p:origin x="-216" y="2016"/>
      </p:cViewPr>
      <p:guideLst>
        <p:guide orient="horz" pos="414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83704-6C3E-455C-B597-2629F078FCFE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685800"/>
            <a:ext cx="2819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B644F-649F-4639-9984-558FCD922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18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9300" y="685800"/>
            <a:ext cx="2819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B644F-649F-4639-9984-558FCD9221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2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4082335"/>
            <a:ext cx="9181149" cy="2816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7446756"/>
            <a:ext cx="7560945" cy="33583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92" y="526266"/>
            <a:ext cx="2430303" cy="11212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526266"/>
            <a:ext cx="7110888" cy="112127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4" y="8444524"/>
            <a:ext cx="9181149" cy="2610011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4" y="5569861"/>
            <a:ext cx="9181149" cy="287466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3066313"/>
            <a:ext cx="4770597" cy="86726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3066313"/>
            <a:ext cx="4770597" cy="86726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941595"/>
            <a:ext cx="4772472" cy="122591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4167508"/>
            <a:ext cx="4772472" cy="757147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51" y="2941595"/>
            <a:ext cx="4774347" cy="122591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51" y="4167508"/>
            <a:ext cx="4774347" cy="757147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6" y="523227"/>
            <a:ext cx="3553569" cy="222672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523228"/>
            <a:ext cx="6038256" cy="112157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6" y="2749944"/>
            <a:ext cx="3553569" cy="8989032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9198935"/>
            <a:ext cx="6480810" cy="108598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174208"/>
            <a:ext cx="6480810" cy="7884795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10284914"/>
            <a:ext cx="6480810" cy="1542281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526267"/>
            <a:ext cx="9721215" cy="2190222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3066313"/>
            <a:ext cx="9721215" cy="8672669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83" y="12180067"/>
            <a:ext cx="2520315" cy="699656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2180067"/>
            <a:ext cx="3420429" cy="699656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83" y="12180067"/>
            <a:ext cx="2520315" cy="699656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64839" y="352811"/>
            <a:ext cx="414000" cy="575151"/>
          </a:xfrm>
          <a:prstGeom prst="rect">
            <a:avLst/>
          </a:prstGeom>
          <a:solidFill>
            <a:srgbClr val="7BB7E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8347974" y="352811"/>
            <a:ext cx="604800" cy="575151"/>
          </a:xfrm>
          <a:prstGeom prst="rect">
            <a:avLst/>
          </a:prstGeom>
          <a:solidFill>
            <a:srgbClr val="7BB7E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7516535" y="352811"/>
            <a:ext cx="604800" cy="575151"/>
          </a:xfrm>
          <a:prstGeom prst="rect">
            <a:avLst/>
          </a:prstGeom>
          <a:solidFill>
            <a:srgbClr val="7BB7E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6680389" y="347248"/>
            <a:ext cx="604800" cy="575151"/>
          </a:xfrm>
          <a:prstGeom prst="rect">
            <a:avLst/>
          </a:prstGeom>
          <a:solidFill>
            <a:srgbClr val="7BB7E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5980396" y="349530"/>
            <a:ext cx="450000" cy="575151"/>
          </a:xfrm>
          <a:prstGeom prst="rect">
            <a:avLst/>
          </a:prstGeom>
          <a:solidFill>
            <a:srgbClr val="7BB7E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5976739" y="842504"/>
            <a:ext cx="3600000" cy="470473"/>
          </a:xfrm>
          <a:prstGeom prst="rect">
            <a:avLst/>
          </a:prstGeom>
          <a:solidFill>
            <a:srgbClr val="7BB7E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6" name="Picture 16" descr="C:\Users\Wendy\Documents\wwn20\Thesis\Chapter7\Figures\Fig17\AFM_sca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8" t="14205" r="74278" b="24208"/>
          <a:stretch/>
        </p:blipFill>
        <p:spPr bwMode="auto">
          <a:xfrm>
            <a:off x="4278836" y="157314"/>
            <a:ext cx="1069924" cy="133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15" descr="C:\Users\Wendy\Documents\wwn20\Thesis\Chapter7\Figures\Fig17\AF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5" t="12848" r="18573" b="11329"/>
          <a:stretch/>
        </p:blipFill>
        <p:spPr bwMode="auto">
          <a:xfrm>
            <a:off x="945747" y="231903"/>
            <a:ext cx="3302800" cy="121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14" descr="C:\Users\Wendy\Documents\wwn20\Thesis\Chapter7\Figures\Fig17\TM_spe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2" y="4225807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13" descr="C:\Users\Wendy\Documents\wwn20\Thesis\Chapter7\Figures\Fig17\TE_spe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38" y="9908675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12" descr="C:\Users\Wendy\Documents\wwn20\Thesis\Chapter7\Figures\Fig17\CHPI_Ag_9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" t="15740" r="17550" b="4107"/>
          <a:stretch/>
        </p:blipFill>
        <p:spPr bwMode="auto">
          <a:xfrm>
            <a:off x="8453282" y="7606506"/>
            <a:ext cx="2233550" cy="223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11" descr="C:\Users\Wendy\Documents\wwn20\Thesis\Chapter7\Figures\Fig17\CHPI_Ag_6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" t="15999" r="17501" b="4759"/>
          <a:stretch/>
        </p:blipFill>
        <p:spPr bwMode="auto">
          <a:xfrm>
            <a:off x="6442035" y="7616031"/>
            <a:ext cx="2244497" cy="221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10" descr="C:\Users\Wendy\Documents\wwn20\Thesis\Chapter7\Figures\Fig17\CHPI_Ag_4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16470" r="17377" b="4400"/>
          <a:stretch/>
        </p:blipFill>
        <p:spPr bwMode="auto">
          <a:xfrm>
            <a:off x="4417688" y="7635080"/>
            <a:ext cx="2267122" cy="2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9" descr="C:\Users\Wendy\Documents\wwn20\Thesis\Chapter7\Figures\Fig17\CHPI_Ag_20_TE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16811" r="17411" b="4400"/>
          <a:stretch/>
        </p:blipFill>
        <p:spPr bwMode="auto">
          <a:xfrm>
            <a:off x="2443874" y="7644605"/>
            <a:ext cx="2246752" cy="219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8" descr="C:\Users\Wendy\Documents\wwn20\Thesis\Chapter7\Figures\Fig17\CHPI_Ag_0_TE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t="15787" r="17442" b="4059"/>
          <a:stretch/>
        </p:blipFill>
        <p:spPr bwMode="auto">
          <a:xfrm>
            <a:off x="435551" y="7616031"/>
            <a:ext cx="2247556" cy="223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" name="Picture 7" descr="C:\Users\Wendy\Documents\wwn20\Thesis\Chapter7\Figures\Fig17\CHPI_Ag_9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" t="17107" r="17580" b="4455"/>
          <a:stretch/>
        </p:blipFill>
        <p:spPr bwMode="auto">
          <a:xfrm>
            <a:off x="8453282" y="1968715"/>
            <a:ext cx="2233549" cy="21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6" descr="C:\Users\Wendy\Documents\wwn20\Thesis\Chapter7\Figures\Fig17\CHPI_Ag_6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" t="17174" r="17799" b="4505"/>
          <a:stretch/>
        </p:blipFill>
        <p:spPr bwMode="auto">
          <a:xfrm>
            <a:off x="6442935" y="1971964"/>
            <a:ext cx="2244496" cy="218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5" descr="C:\Users\Wendy\Documents\wwn20\Thesis\Chapter7\Figures\Fig17\CHPI_Ag_4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5" t="17073" r="17646" b="4181"/>
          <a:stretch/>
        </p:blipFill>
        <p:spPr bwMode="auto">
          <a:xfrm>
            <a:off x="4494362" y="1968714"/>
            <a:ext cx="2200871" cy="219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4" descr="C:\Users\Wendy\Documents\wwn20\Thesis\Chapter7\Figures\Fig17\CHPI_Ag_20_TM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" t="16798" r="17478" b="4764"/>
          <a:stretch/>
        </p:blipFill>
        <p:spPr bwMode="auto">
          <a:xfrm>
            <a:off x="2453399" y="1960089"/>
            <a:ext cx="2246752" cy="21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3" descr="C:\Users\Wendy\Documents\wwn20\Thesis\Chapter7\Figures\Fig17\CHPI_Ag_0_TM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t="17159" r="17313" b="4830"/>
          <a:stretch/>
        </p:blipFill>
        <p:spPr bwMode="auto">
          <a:xfrm>
            <a:off x="435551" y="1971964"/>
            <a:ext cx="2266606" cy="217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12" descr="C:\Users\Wendy\Documents\wwn20\Thesis\Chapter7\Figures\Fig11\Scale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4" r="6364" b="83303"/>
          <a:stretch/>
        </p:blipFill>
        <p:spPr bwMode="auto">
          <a:xfrm>
            <a:off x="7919778" y="12059421"/>
            <a:ext cx="2880000" cy="10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1" name="TextBox 340"/>
          <p:cNvSpPr txBox="1"/>
          <p:nvPr/>
        </p:nvSpPr>
        <p:spPr>
          <a:xfrm rot="16200000">
            <a:off x="-853531" y="2606544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5183784" y="4061316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718660" y="1568606"/>
            <a:ext cx="2923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TM polarisation</a:t>
            </a:r>
            <a:endParaRPr lang="en-GB" sz="2500" b="1" dirty="0"/>
          </a:p>
        </p:txBody>
      </p:sp>
      <p:sp>
        <p:nvSpPr>
          <p:cNvPr id="344" name="TextBox 343"/>
          <p:cNvSpPr txBox="1"/>
          <p:nvPr/>
        </p:nvSpPr>
        <p:spPr>
          <a:xfrm>
            <a:off x="718660" y="7275686"/>
            <a:ext cx="2923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TE polarisation</a:t>
            </a:r>
            <a:endParaRPr lang="en-GB" sz="2500" b="1" dirty="0"/>
          </a:p>
        </p:txBody>
      </p:sp>
      <p:sp>
        <p:nvSpPr>
          <p:cNvPr id="345" name="TextBox 344"/>
          <p:cNvSpPr txBox="1"/>
          <p:nvPr/>
        </p:nvSpPr>
        <p:spPr>
          <a:xfrm rot="16200000">
            <a:off x="-859566" y="8324297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5177749" y="9779069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2751910" y="3522805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48" name="TextBox 347"/>
          <p:cNvSpPr txBox="1"/>
          <p:nvPr/>
        </p:nvSpPr>
        <p:spPr>
          <a:xfrm>
            <a:off x="4747856" y="3522805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6748066" y="3522805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50" name="TextBox 349"/>
          <p:cNvSpPr txBox="1"/>
          <p:nvPr/>
        </p:nvSpPr>
        <p:spPr>
          <a:xfrm>
            <a:off x="8781776" y="3522805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51" name="TextBox 350"/>
          <p:cNvSpPr txBox="1"/>
          <p:nvPr/>
        </p:nvSpPr>
        <p:spPr>
          <a:xfrm>
            <a:off x="2767676" y="923958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52" name="TextBox 351"/>
          <p:cNvSpPr txBox="1"/>
          <p:nvPr/>
        </p:nvSpPr>
        <p:spPr>
          <a:xfrm>
            <a:off x="4763622" y="923958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53" name="TextBox 352"/>
          <p:cNvSpPr txBox="1"/>
          <p:nvPr/>
        </p:nvSpPr>
        <p:spPr>
          <a:xfrm>
            <a:off x="6763832" y="923958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54" name="TextBox 353"/>
          <p:cNvSpPr txBox="1"/>
          <p:nvPr/>
        </p:nvSpPr>
        <p:spPr>
          <a:xfrm>
            <a:off x="8797542" y="923958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355" name="Freeform 354"/>
          <p:cNvSpPr/>
          <p:nvPr/>
        </p:nvSpPr>
        <p:spPr>
          <a:xfrm>
            <a:off x="834327" y="4114352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Freeform 355"/>
          <p:cNvSpPr/>
          <p:nvPr/>
        </p:nvSpPr>
        <p:spPr>
          <a:xfrm>
            <a:off x="834327" y="9826886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7" name="Straight Connector 356"/>
          <p:cNvCxnSpPr/>
          <p:nvPr/>
        </p:nvCxnSpPr>
        <p:spPr>
          <a:xfrm>
            <a:off x="1065943" y="2066427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720155" y="3522805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359" name="Straight Connector 358"/>
          <p:cNvCxnSpPr/>
          <p:nvPr/>
        </p:nvCxnSpPr>
        <p:spPr>
          <a:xfrm>
            <a:off x="3084067" y="1239788"/>
            <a:ext cx="111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/>
          <p:cNvSpPr txBox="1"/>
          <p:nvPr/>
        </p:nvSpPr>
        <p:spPr>
          <a:xfrm>
            <a:off x="3282589" y="842638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5976739" y="425190"/>
            <a:ext cx="3600000" cy="1004135"/>
            <a:chOff x="1360079" y="4626589"/>
            <a:chExt cx="5434320" cy="1004135"/>
          </a:xfrm>
        </p:grpSpPr>
        <p:sp>
          <p:nvSpPr>
            <p:cNvPr id="362" name="Rectangle 361"/>
            <p:cNvSpPr/>
            <p:nvPr/>
          </p:nvSpPr>
          <p:spPr>
            <a:xfrm>
              <a:off x="1360079" y="4626589"/>
              <a:ext cx="585064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514557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780936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036021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6271166" y="4626589"/>
              <a:ext cx="523233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360079" y="5160251"/>
              <a:ext cx="5434320" cy="4704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68" name="Straight Connector 367"/>
          <p:cNvCxnSpPr/>
          <p:nvPr/>
        </p:nvCxnSpPr>
        <p:spPr>
          <a:xfrm>
            <a:off x="6741530" y="848483"/>
            <a:ext cx="486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6595757" y="842504"/>
            <a:ext cx="97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270nm</a:t>
            </a:r>
            <a:endParaRPr lang="en-GB" sz="2000" dirty="0"/>
          </a:p>
        </p:txBody>
      </p:sp>
      <p:cxnSp>
        <p:nvCxnSpPr>
          <p:cNvPr id="370" name="Straight Connector 369"/>
          <p:cNvCxnSpPr/>
          <p:nvPr/>
        </p:nvCxnSpPr>
        <p:spPr>
          <a:xfrm>
            <a:off x="9306430" y="424376"/>
            <a:ext cx="0" cy="523513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9240595" y="542215"/>
            <a:ext cx="104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140nm</a:t>
            </a:r>
            <a:endParaRPr lang="en-GB" sz="2000" dirty="0"/>
          </a:p>
        </p:txBody>
      </p:sp>
      <p:cxnSp>
        <p:nvCxnSpPr>
          <p:cNvPr id="372" name="Straight Connector 371"/>
          <p:cNvCxnSpPr/>
          <p:nvPr/>
        </p:nvCxnSpPr>
        <p:spPr>
          <a:xfrm>
            <a:off x="7581738" y="947644"/>
            <a:ext cx="828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7438442" y="942406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cxnSp>
        <p:nvCxnSpPr>
          <p:cNvPr id="374" name="Straight Connector 373"/>
          <p:cNvCxnSpPr/>
          <p:nvPr/>
        </p:nvCxnSpPr>
        <p:spPr>
          <a:xfrm>
            <a:off x="1693763" y="2069109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312957" y="2063267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1054449" y="7742313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682269" y="7744995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301463" y="7739153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/>
          <p:cNvSpPr txBox="1"/>
          <p:nvPr/>
        </p:nvSpPr>
        <p:spPr>
          <a:xfrm>
            <a:off x="721291" y="9239589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380" name="Straight Connector 379"/>
          <p:cNvCxnSpPr/>
          <p:nvPr/>
        </p:nvCxnSpPr>
        <p:spPr>
          <a:xfrm>
            <a:off x="6680389" y="331646"/>
            <a:ext cx="612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6550954" y="-35917"/>
            <a:ext cx="97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315nm</a:t>
            </a:r>
            <a:endParaRPr lang="en-GB" sz="2000" dirty="0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8134983" y="352811"/>
            <a:ext cx="0" cy="48600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3" name="TextBox 382"/>
          <p:cNvSpPr txBox="1"/>
          <p:nvPr/>
        </p:nvSpPr>
        <p:spPr>
          <a:xfrm>
            <a:off x="7919778" y="36832"/>
            <a:ext cx="104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110nm</a:t>
            </a:r>
            <a:endParaRPr lang="en-GB" sz="2000" dirty="0"/>
          </a:p>
        </p:txBody>
      </p:sp>
      <p:cxnSp>
        <p:nvCxnSpPr>
          <p:cNvPr id="384" name="Straight Arrow Connector 383"/>
          <p:cNvCxnSpPr/>
          <p:nvPr/>
        </p:nvCxnSpPr>
        <p:spPr>
          <a:xfrm>
            <a:off x="758442" y="2438354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/>
          <p:nvPr/>
        </p:nvCxnSpPr>
        <p:spPr>
          <a:xfrm>
            <a:off x="758442" y="255068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/>
          <p:nvPr/>
        </p:nvCxnSpPr>
        <p:spPr>
          <a:xfrm>
            <a:off x="2767676" y="2438354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/>
          <p:nvPr/>
        </p:nvCxnSpPr>
        <p:spPr>
          <a:xfrm>
            <a:off x="2767676" y="255068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/>
          <p:nvPr/>
        </p:nvCxnSpPr>
        <p:spPr>
          <a:xfrm>
            <a:off x="4763622" y="2438354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/>
          <p:cNvCxnSpPr/>
          <p:nvPr/>
        </p:nvCxnSpPr>
        <p:spPr>
          <a:xfrm>
            <a:off x="4763622" y="255068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/>
          <p:nvPr/>
        </p:nvCxnSpPr>
        <p:spPr>
          <a:xfrm>
            <a:off x="6759305" y="2447408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/>
          <p:cNvCxnSpPr/>
          <p:nvPr/>
        </p:nvCxnSpPr>
        <p:spPr>
          <a:xfrm>
            <a:off x="6759305" y="254162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/>
          <p:nvPr/>
        </p:nvCxnSpPr>
        <p:spPr>
          <a:xfrm>
            <a:off x="8755164" y="2436363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/>
          <p:nvPr/>
        </p:nvCxnSpPr>
        <p:spPr>
          <a:xfrm>
            <a:off x="8755164" y="2595527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/>
          <p:nvPr/>
        </p:nvCxnSpPr>
        <p:spPr>
          <a:xfrm>
            <a:off x="743370" y="8164755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/>
          <p:cNvCxnSpPr/>
          <p:nvPr/>
        </p:nvCxnSpPr>
        <p:spPr>
          <a:xfrm>
            <a:off x="2746886" y="8160052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/>
          <p:nvPr/>
        </p:nvCxnSpPr>
        <p:spPr>
          <a:xfrm>
            <a:off x="4743638" y="8160694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/>
          <p:cNvCxnSpPr/>
          <p:nvPr/>
        </p:nvCxnSpPr>
        <p:spPr>
          <a:xfrm>
            <a:off x="6747923" y="8159731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/>
          <p:nvPr/>
        </p:nvCxnSpPr>
        <p:spPr>
          <a:xfrm>
            <a:off x="8754099" y="8149683"/>
            <a:ext cx="25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360115" y="103358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502" name="TextBox 501"/>
          <p:cNvSpPr txBox="1"/>
          <p:nvPr/>
        </p:nvSpPr>
        <p:spPr>
          <a:xfrm>
            <a:off x="5406710" y="103358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503" name="TextBox 502"/>
          <p:cNvSpPr txBox="1"/>
          <p:nvPr/>
        </p:nvSpPr>
        <p:spPr>
          <a:xfrm>
            <a:off x="37233" y="147625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504" name="TextBox 503"/>
          <p:cNvSpPr txBox="1"/>
          <p:nvPr/>
        </p:nvSpPr>
        <p:spPr>
          <a:xfrm>
            <a:off x="75" y="7237214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505" name="TextBox 504"/>
          <p:cNvSpPr txBox="1"/>
          <p:nvPr/>
        </p:nvSpPr>
        <p:spPr>
          <a:xfrm>
            <a:off x="1226519" y="4167872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506" name="TextBox 505"/>
          <p:cNvSpPr txBox="1"/>
          <p:nvPr/>
        </p:nvSpPr>
        <p:spPr>
          <a:xfrm>
            <a:off x="1226519" y="9859972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sp>
        <p:nvSpPr>
          <p:cNvPr id="507" name="Freeform 506"/>
          <p:cNvSpPr/>
          <p:nvPr/>
        </p:nvSpPr>
        <p:spPr>
          <a:xfrm>
            <a:off x="831338" y="2590383"/>
            <a:ext cx="1790699" cy="135038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99" h="1350386">
                <a:moveTo>
                  <a:pt x="0" y="0"/>
                </a:moveTo>
                <a:cubicBezTo>
                  <a:pt x="55033" y="61383"/>
                  <a:pt x="47533" y="52273"/>
                  <a:pt x="101490" y="104638"/>
                </a:cubicBezTo>
                <a:cubicBezTo>
                  <a:pt x="155447" y="157003"/>
                  <a:pt x="241190" y="240105"/>
                  <a:pt x="323740" y="314188"/>
                </a:cubicBezTo>
                <a:lnTo>
                  <a:pt x="571390" y="536438"/>
                </a:lnTo>
                <a:cubicBezTo>
                  <a:pt x="653940" y="609463"/>
                  <a:pt x="731198" y="679313"/>
                  <a:pt x="819040" y="752338"/>
                </a:cubicBezTo>
                <a:cubicBezTo>
                  <a:pt x="906882" y="825363"/>
                  <a:pt x="1000015" y="902621"/>
                  <a:pt x="1098440" y="974588"/>
                </a:cubicBezTo>
                <a:cubicBezTo>
                  <a:pt x="1196865" y="1046555"/>
                  <a:pt x="1318573" y="1126988"/>
                  <a:pt x="1409590" y="1184138"/>
                </a:cubicBezTo>
                <a:cubicBezTo>
                  <a:pt x="1500607" y="1241288"/>
                  <a:pt x="1595857" y="1281505"/>
                  <a:pt x="1644540" y="1298438"/>
                </a:cubicBezTo>
                <a:cubicBezTo>
                  <a:pt x="1690048" y="1321387"/>
                  <a:pt x="1794559" y="1350800"/>
                  <a:pt x="1790590" y="135038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8" name="Freeform 507"/>
          <p:cNvSpPr/>
          <p:nvPr/>
        </p:nvSpPr>
        <p:spPr>
          <a:xfrm>
            <a:off x="2938208" y="2624457"/>
            <a:ext cx="1752417" cy="1083015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701650"/>
              <a:gd name="connsiteY0" fmla="*/ 0 h 1268564"/>
              <a:gd name="connsiteX1" fmla="*/ 222250 w 1701650"/>
              <a:gd name="connsiteY1" fmla="*/ 209550 h 1268564"/>
              <a:gd name="connsiteX2" fmla="*/ 469900 w 1701650"/>
              <a:gd name="connsiteY2" fmla="*/ 431800 h 1268564"/>
              <a:gd name="connsiteX3" fmla="*/ 717550 w 1701650"/>
              <a:gd name="connsiteY3" fmla="*/ 647700 h 1268564"/>
              <a:gd name="connsiteX4" fmla="*/ 996950 w 1701650"/>
              <a:gd name="connsiteY4" fmla="*/ 869950 h 1268564"/>
              <a:gd name="connsiteX5" fmla="*/ 1308100 w 1701650"/>
              <a:gd name="connsiteY5" fmla="*/ 1079500 h 1268564"/>
              <a:gd name="connsiteX6" fmla="*/ 1701650 w 1701650"/>
              <a:gd name="connsiteY6" fmla="*/ 1268564 h 126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1650" h="1268564">
                <a:moveTo>
                  <a:pt x="0" y="0"/>
                </a:moveTo>
                <a:cubicBezTo>
                  <a:pt x="64558" y="65617"/>
                  <a:pt x="139700" y="135467"/>
                  <a:pt x="222250" y="209550"/>
                </a:cubicBezTo>
                <a:lnTo>
                  <a:pt x="469900" y="431800"/>
                </a:lnTo>
                <a:cubicBezTo>
                  <a:pt x="552450" y="504825"/>
                  <a:pt x="629708" y="574675"/>
                  <a:pt x="717550" y="647700"/>
                </a:cubicBezTo>
                <a:cubicBezTo>
                  <a:pt x="805392" y="720725"/>
                  <a:pt x="898525" y="797983"/>
                  <a:pt x="996950" y="869950"/>
                </a:cubicBezTo>
                <a:cubicBezTo>
                  <a:pt x="1095375" y="941917"/>
                  <a:pt x="1205453" y="1017707"/>
                  <a:pt x="1308100" y="1079500"/>
                </a:cubicBezTo>
                <a:cubicBezTo>
                  <a:pt x="1410747" y="1141293"/>
                  <a:pt x="1625991" y="1258128"/>
                  <a:pt x="1701650" y="126856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9" name="Freeform 508"/>
          <p:cNvSpPr/>
          <p:nvPr/>
        </p:nvSpPr>
        <p:spPr>
          <a:xfrm>
            <a:off x="5145500" y="2619183"/>
            <a:ext cx="1503085" cy="35623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14076 w 1929595"/>
              <a:gd name="connsiteY5" fmla="*/ 1120034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317653"/>
              <a:gd name="connsiteX1" fmla="*/ 165100 w 1929595"/>
              <a:gd name="connsiteY1" fmla="*/ 184150 h 1317653"/>
              <a:gd name="connsiteX2" fmla="*/ 387350 w 1929595"/>
              <a:gd name="connsiteY2" fmla="*/ 393700 h 1317653"/>
              <a:gd name="connsiteX3" fmla="*/ 635000 w 1929595"/>
              <a:gd name="connsiteY3" fmla="*/ 665346 h 1317653"/>
              <a:gd name="connsiteX4" fmla="*/ 938260 w 1929595"/>
              <a:gd name="connsiteY4" fmla="*/ 918294 h 1317653"/>
              <a:gd name="connsiteX5" fmla="*/ 1214076 w 1929595"/>
              <a:gd name="connsiteY5" fmla="*/ 1120034 h 1317653"/>
              <a:gd name="connsiteX6" fmla="*/ 1570146 w 1929595"/>
              <a:gd name="connsiteY6" fmla="*/ 1317342 h 1317653"/>
              <a:gd name="connsiteX7" fmla="*/ 1929595 w 1929595"/>
              <a:gd name="connsiteY7" fmla="*/ 1170718 h 1317653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35000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56318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750284"/>
              <a:gd name="connsiteY0" fmla="*/ -1 h 1245901"/>
              <a:gd name="connsiteX1" fmla="*/ 222250 w 1750284"/>
              <a:gd name="connsiteY1" fmla="*/ 209549 h 1245901"/>
              <a:gd name="connsiteX2" fmla="*/ 491218 w 1750284"/>
              <a:gd name="connsiteY2" fmla="*/ 481195 h 1245901"/>
              <a:gd name="connsiteX3" fmla="*/ 773160 w 1750284"/>
              <a:gd name="connsiteY3" fmla="*/ 734143 h 1245901"/>
              <a:gd name="connsiteX4" fmla="*/ 1048976 w 1750284"/>
              <a:gd name="connsiteY4" fmla="*/ 935883 h 1245901"/>
              <a:gd name="connsiteX5" fmla="*/ 1405046 w 1750284"/>
              <a:gd name="connsiteY5" fmla="*/ 1133191 h 1245901"/>
              <a:gd name="connsiteX6" fmla="*/ 1750284 w 1750284"/>
              <a:gd name="connsiteY6" fmla="*/ 1245901 h 124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0284" h="1245901">
                <a:moveTo>
                  <a:pt x="0" y="-1"/>
                </a:moveTo>
                <a:cubicBezTo>
                  <a:pt x="64558" y="65616"/>
                  <a:pt x="139700" y="135466"/>
                  <a:pt x="222250" y="209549"/>
                </a:cubicBezTo>
                <a:lnTo>
                  <a:pt x="491218" y="481195"/>
                </a:lnTo>
                <a:cubicBezTo>
                  <a:pt x="573768" y="554220"/>
                  <a:pt x="680200" y="658362"/>
                  <a:pt x="773160" y="734143"/>
                </a:cubicBezTo>
                <a:cubicBezTo>
                  <a:pt x="866120" y="809924"/>
                  <a:pt x="943662" y="869375"/>
                  <a:pt x="1048976" y="935883"/>
                </a:cubicBezTo>
                <a:cubicBezTo>
                  <a:pt x="1154290" y="1002391"/>
                  <a:pt x="1288161" y="1081521"/>
                  <a:pt x="1405046" y="1133191"/>
                </a:cubicBezTo>
                <a:cubicBezTo>
                  <a:pt x="1521931" y="1184861"/>
                  <a:pt x="1628006" y="1235184"/>
                  <a:pt x="1750284" y="124590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" name="Freeform 509"/>
          <p:cNvSpPr/>
          <p:nvPr/>
        </p:nvSpPr>
        <p:spPr>
          <a:xfrm>
            <a:off x="753509" y="3052154"/>
            <a:ext cx="805819" cy="43999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99" h="1350386">
                <a:moveTo>
                  <a:pt x="0" y="0"/>
                </a:moveTo>
                <a:cubicBezTo>
                  <a:pt x="55033" y="61383"/>
                  <a:pt x="47533" y="52273"/>
                  <a:pt x="101490" y="104638"/>
                </a:cubicBezTo>
                <a:cubicBezTo>
                  <a:pt x="155447" y="157003"/>
                  <a:pt x="241190" y="240105"/>
                  <a:pt x="323740" y="314188"/>
                </a:cubicBezTo>
                <a:lnTo>
                  <a:pt x="571390" y="536438"/>
                </a:lnTo>
                <a:cubicBezTo>
                  <a:pt x="653940" y="609463"/>
                  <a:pt x="731198" y="679313"/>
                  <a:pt x="819040" y="752338"/>
                </a:cubicBezTo>
                <a:cubicBezTo>
                  <a:pt x="906882" y="825363"/>
                  <a:pt x="1000015" y="902621"/>
                  <a:pt x="1098440" y="974588"/>
                </a:cubicBezTo>
                <a:cubicBezTo>
                  <a:pt x="1196865" y="1046555"/>
                  <a:pt x="1318573" y="1126988"/>
                  <a:pt x="1409590" y="1184138"/>
                </a:cubicBezTo>
                <a:cubicBezTo>
                  <a:pt x="1500607" y="1241288"/>
                  <a:pt x="1595857" y="1281505"/>
                  <a:pt x="1644540" y="1298438"/>
                </a:cubicBezTo>
                <a:cubicBezTo>
                  <a:pt x="1690048" y="1321387"/>
                  <a:pt x="1794559" y="1350800"/>
                  <a:pt x="1790590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1" name="Freeform 510"/>
          <p:cNvSpPr/>
          <p:nvPr/>
        </p:nvSpPr>
        <p:spPr>
          <a:xfrm flipV="1">
            <a:off x="762730" y="2624457"/>
            <a:ext cx="518568" cy="222767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99" h="1350386">
                <a:moveTo>
                  <a:pt x="0" y="0"/>
                </a:moveTo>
                <a:cubicBezTo>
                  <a:pt x="55033" y="61383"/>
                  <a:pt x="47533" y="52273"/>
                  <a:pt x="101490" y="104638"/>
                </a:cubicBezTo>
                <a:cubicBezTo>
                  <a:pt x="155447" y="157003"/>
                  <a:pt x="241190" y="240105"/>
                  <a:pt x="323740" y="314188"/>
                </a:cubicBezTo>
                <a:lnTo>
                  <a:pt x="571390" y="536438"/>
                </a:lnTo>
                <a:cubicBezTo>
                  <a:pt x="653940" y="609463"/>
                  <a:pt x="731198" y="679313"/>
                  <a:pt x="819040" y="752338"/>
                </a:cubicBezTo>
                <a:cubicBezTo>
                  <a:pt x="906882" y="825363"/>
                  <a:pt x="1000015" y="902621"/>
                  <a:pt x="1098440" y="974588"/>
                </a:cubicBezTo>
                <a:cubicBezTo>
                  <a:pt x="1196865" y="1046555"/>
                  <a:pt x="1318573" y="1126988"/>
                  <a:pt x="1409590" y="1184138"/>
                </a:cubicBezTo>
                <a:cubicBezTo>
                  <a:pt x="1500607" y="1241288"/>
                  <a:pt x="1595857" y="1281505"/>
                  <a:pt x="1644540" y="1298438"/>
                </a:cubicBezTo>
                <a:cubicBezTo>
                  <a:pt x="1690048" y="1321387"/>
                  <a:pt x="1794559" y="1350800"/>
                  <a:pt x="1790590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" name="Freeform 511"/>
          <p:cNvSpPr/>
          <p:nvPr/>
        </p:nvSpPr>
        <p:spPr>
          <a:xfrm>
            <a:off x="2767676" y="3082806"/>
            <a:ext cx="1650012" cy="85246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99" h="1350386">
                <a:moveTo>
                  <a:pt x="0" y="0"/>
                </a:moveTo>
                <a:cubicBezTo>
                  <a:pt x="55033" y="61383"/>
                  <a:pt x="47533" y="52273"/>
                  <a:pt x="101490" y="104638"/>
                </a:cubicBezTo>
                <a:cubicBezTo>
                  <a:pt x="155447" y="157003"/>
                  <a:pt x="241190" y="240105"/>
                  <a:pt x="323740" y="314188"/>
                </a:cubicBezTo>
                <a:lnTo>
                  <a:pt x="571390" y="536438"/>
                </a:lnTo>
                <a:cubicBezTo>
                  <a:pt x="653940" y="609463"/>
                  <a:pt x="731198" y="679313"/>
                  <a:pt x="819040" y="752338"/>
                </a:cubicBezTo>
                <a:cubicBezTo>
                  <a:pt x="906882" y="825363"/>
                  <a:pt x="1000015" y="902621"/>
                  <a:pt x="1098440" y="974588"/>
                </a:cubicBezTo>
                <a:cubicBezTo>
                  <a:pt x="1196865" y="1046555"/>
                  <a:pt x="1318573" y="1126988"/>
                  <a:pt x="1409590" y="1184138"/>
                </a:cubicBezTo>
                <a:cubicBezTo>
                  <a:pt x="1500607" y="1241288"/>
                  <a:pt x="1595857" y="1281505"/>
                  <a:pt x="1644540" y="1298438"/>
                </a:cubicBezTo>
                <a:cubicBezTo>
                  <a:pt x="1690048" y="1321387"/>
                  <a:pt x="1794559" y="1350800"/>
                  <a:pt x="1790590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3" name="Freeform 512"/>
          <p:cNvSpPr/>
          <p:nvPr/>
        </p:nvSpPr>
        <p:spPr>
          <a:xfrm flipV="1">
            <a:off x="2765718" y="2624457"/>
            <a:ext cx="402909" cy="215767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99" h="1350386">
                <a:moveTo>
                  <a:pt x="0" y="0"/>
                </a:moveTo>
                <a:cubicBezTo>
                  <a:pt x="55033" y="61383"/>
                  <a:pt x="47533" y="52273"/>
                  <a:pt x="101490" y="104638"/>
                </a:cubicBezTo>
                <a:cubicBezTo>
                  <a:pt x="155447" y="157003"/>
                  <a:pt x="241190" y="240105"/>
                  <a:pt x="323740" y="314188"/>
                </a:cubicBezTo>
                <a:lnTo>
                  <a:pt x="571390" y="536438"/>
                </a:lnTo>
                <a:cubicBezTo>
                  <a:pt x="653940" y="609463"/>
                  <a:pt x="731198" y="679313"/>
                  <a:pt x="819040" y="752338"/>
                </a:cubicBezTo>
                <a:cubicBezTo>
                  <a:pt x="906882" y="825363"/>
                  <a:pt x="1000015" y="902621"/>
                  <a:pt x="1098440" y="974588"/>
                </a:cubicBezTo>
                <a:cubicBezTo>
                  <a:pt x="1196865" y="1046555"/>
                  <a:pt x="1318573" y="1126988"/>
                  <a:pt x="1409590" y="1184138"/>
                </a:cubicBezTo>
                <a:cubicBezTo>
                  <a:pt x="1500607" y="1241288"/>
                  <a:pt x="1595857" y="1281505"/>
                  <a:pt x="1644540" y="1298438"/>
                </a:cubicBezTo>
                <a:cubicBezTo>
                  <a:pt x="1690048" y="1321387"/>
                  <a:pt x="1794559" y="1350800"/>
                  <a:pt x="1790590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4" name="Freeform 513"/>
          <p:cNvSpPr/>
          <p:nvPr/>
        </p:nvSpPr>
        <p:spPr>
          <a:xfrm>
            <a:off x="4763622" y="3099028"/>
            <a:ext cx="1810623" cy="50057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24152 w 1790699"/>
              <a:gd name="connsiteY1" fmla="*/ 184597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24152 w 1790699"/>
              <a:gd name="connsiteY1" fmla="*/ 184597 h 1350386"/>
              <a:gd name="connsiteX2" fmla="*/ 331294 w 1790699"/>
              <a:gd name="connsiteY2" fmla="*/ 434127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24152 w 1790699"/>
              <a:gd name="connsiteY1" fmla="*/ 184597 h 1350386"/>
              <a:gd name="connsiteX2" fmla="*/ 331294 w 1790699"/>
              <a:gd name="connsiteY2" fmla="*/ 434127 h 1350386"/>
              <a:gd name="connsiteX3" fmla="*/ 571390 w 1790699"/>
              <a:gd name="connsiteY3" fmla="*/ 656374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24152 w 1790699"/>
              <a:gd name="connsiteY1" fmla="*/ 184597 h 1350386"/>
              <a:gd name="connsiteX2" fmla="*/ 331294 w 1790699"/>
              <a:gd name="connsiteY2" fmla="*/ 434127 h 1350386"/>
              <a:gd name="connsiteX3" fmla="*/ 571390 w 1790699"/>
              <a:gd name="connsiteY3" fmla="*/ 656374 h 1350386"/>
              <a:gd name="connsiteX4" fmla="*/ 819040 w 1790699"/>
              <a:gd name="connsiteY4" fmla="*/ 832296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24152 w 1790699"/>
              <a:gd name="connsiteY1" fmla="*/ 184597 h 1350386"/>
              <a:gd name="connsiteX2" fmla="*/ 331294 w 1790699"/>
              <a:gd name="connsiteY2" fmla="*/ 434127 h 1350386"/>
              <a:gd name="connsiteX3" fmla="*/ 571390 w 1790699"/>
              <a:gd name="connsiteY3" fmla="*/ 656374 h 1350386"/>
              <a:gd name="connsiteX4" fmla="*/ 819040 w 1790699"/>
              <a:gd name="connsiteY4" fmla="*/ 832296 h 1350386"/>
              <a:gd name="connsiteX5" fmla="*/ 1143762 w 1790699"/>
              <a:gd name="connsiteY5" fmla="*/ 1014565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24152 w 1790699"/>
              <a:gd name="connsiteY1" fmla="*/ 184597 h 1350386"/>
              <a:gd name="connsiteX2" fmla="*/ 331294 w 1790699"/>
              <a:gd name="connsiteY2" fmla="*/ 434127 h 1350386"/>
              <a:gd name="connsiteX3" fmla="*/ 571390 w 1790699"/>
              <a:gd name="connsiteY3" fmla="*/ 656374 h 1350386"/>
              <a:gd name="connsiteX4" fmla="*/ 819040 w 1790699"/>
              <a:gd name="connsiteY4" fmla="*/ 832296 h 1350386"/>
              <a:gd name="connsiteX5" fmla="*/ 1143762 w 1790699"/>
              <a:gd name="connsiteY5" fmla="*/ 1014565 h 1350386"/>
              <a:gd name="connsiteX6" fmla="*/ 1462466 w 1790699"/>
              <a:gd name="connsiteY6" fmla="*/ 1124169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759"/>
              <a:gd name="connsiteY0" fmla="*/ 0 h 1350383"/>
              <a:gd name="connsiteX1" fmla="*/ 124152 w 1790759"/>
              <a:gd name="connsiteY1" fmla="*/ 184597 h 1350383"/>
              <a:gd name="connsiteX2" fmla="*/ 331294 w 1790759"/>
              <a:gd name="connsiteY2" fmla="*/ 434127 h 1350383"/>
              <a:gd name="connsiteX3" fmla="*/ 571390 w 1790759"/>
              <a:gd name="connsiteY3" fmla="*/ 656374 h 1350383"/>
              <a:gd name="connsiteX4" fmla="*/ 819040 w 1790759"/>
              <a:gd name="connsiteY4" fmla="*/ 832296 h 1350383"/>
              <a:gd name="connsiteX5" fmla="*/ 1143762 w 1790759"/>
              <a:gd name="connsiteY5" fmla="*/ 1014565 h 1350383"/>
              <a:gd name="connsiteX6" fmla="*/ 1462466 w 1790759"/>
              <a:gd name="connsiteY6" fmla="*/ 1124169 h 1350383"/>
              <a:gd name="connsiteX7" fmla="*/ 1682308 w 1790759"/>
              <a:gd name="connsiteY7" fmla="*/ 1218480 h 1350383"/>
              <a:gd name="connsiteX8" fmla="*/ 1790590 w 1790759"/>
              <a:gd name="connsiteY8" fmla="*/ 1350382 h 1350383"/>
              <a:gd name="connsiteX0" fmla="*/ 0 w 1682308"/>
              <a:gd name="connsiteY0" fmla="*/ 0 h 1218480"/>
              <a:gd name="connsiteX1" fmla="*/ 124152 w 1682308"/>
              <a:gd name="connsiteY1" fmla="*/ 184597 h 1218480"/>
              <a:gd name="connsiteX2" fmla="*/ 331294 w 1682308"/>
              <a:gd name="connsiteY2" fmla="*/ 434127 h 1218480"/>
              <a:gd name="connsiteX3" fmla="*/ 571390 w 1682308"/>
              <a:gd name="connsiteY3" fmla="*/ 656374 h 1218480"/>
              <a:gd name="connsiteX4" fmla="*/ 819040 w 1682308"/>
              <a:gd name="connsiteY4" fmla="*/ 832296 h 1218480"/>
              <a:gd name="connsiteX5" fmla="*/ 1143762 w 1682308"/>
              <a:gd name="connsiteY5" fmla="*/ 1014565 h 1218480"/>
              <a:gd name="connsiteX6" fmla="*/ 1462466 w 1682308"/>
              <a:gd name="connsiteY6" fmla="*/ 1124169 h 1218480"/>
              <a:gd name="connsiteX7" fmla="*/ 1682308 w 1682308"/>
              <a:gd name="connsiteY7" fmla="*/ 1218480 h 1218480"/>
              <a:gd name="connsiteX0" fmla="*/ 0 w 1720077"/>
              <a:gd name="connsiteY0" fmla="*/ 0 h 1258461"/>
              <a:gd name="connsiteX1" fmla="*/ 124152 w 1720077"/>
              <a:gd name="connsiteY1" fmla="*/ 184597 h 1258461"/>
              <a:gd name="connsiteX2" fmla="*/ 331294 w 1720077"/>
              <a:gd name="connsiteY2" fmla="*/ 434127 h 1258461"/>
              <a:gd name="connsiteX3" fmla="*/ 571390 w 1720077"/>
              <a:gd name="connsiteY3" fmla="*/ 656374 h 1258461"/>
              <a:gd name="connsiteX4" fmla="*/ 819040 w 1720077"/>
              <a:gd name="connsiteY4" fmla="*/ 832296 h 1258461"/>
              <a:gd name="connsiteX5" fmla="*/ 1143762 w 1720077"/>
              <a:gd name="connsiteY5" fmla="*/ 1014565 h 1258461"/>
              <a:gd name="connsiteX6" fmla="*/ 1462466 w 1720077"/>
              <a:gd name="connsiteY6" fmla="*/ 1124169 h 1258461"/>
              <a:gd name="connsiteX7" fmla="*/ 1720077 w 1720077"/>
              <a:gd name="connsiteY7" fmla="*/ 1258461 h 1258461"/>
              <a:gd name="connsiteX0" fmla="*/ 0 w 1720077"/>
              <a:gd name="connsiteY0" fmla="*/ 0 h 1258461"/>
              <a:gd name="connsiteX1" fmla="*/ 124152 w 1720077"/>
              <a:gd name="connsiteY1" fmla="*/ 184597 h 1258461"/>
              <a:gd name="connsiteX2" fmla="*/ 331294 w 1720077"/>
              <a:gd name="connsiteY2" fmla="*/ 434127 h 1258461"/>
              <a:gd name="connsiteX3" fmla="*/ 571390 w 1720077"/>
              <a:gd name="connsiteY3" fmla="*/ 656374 h 1258461"/>
              <a:gd name="connsiteX4" fmla="*/ 819040 w 1720077"/>
              <a:gd name="connsiteY4" fmla="*/ 832296 h 1258461"/>
              <a:gd name="connsiteX5" fmla="*/ 1173976 w 1720077"/>
              <a:gd name="connsiteY5" fmla="*/ 994576 h 1258461"/>
              <a:gd name="connsiteX6" fmla="*/ 1462466 w 1720077"/>
              <a:gd name="connsiteY6" fmla="*/ 1124169 h 1258461"/>
              <a:gd name="connsiteX7" fmla="*/ 1720077 w 1720077"/>
              <a:gd name="connsiteY7" fmla="*/ 1258461 h 125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0077" h="1258461">
                <a:moveTo>
                  <a:pt x="0" y="0"/>
                </a:moveTo>
                <a:cubicBezTo>
                  <a:pt x="55033" y="61383"/>
                  <a:pt x="68936" y="112243"/>
                  <a:pt x="124152" y="184597"/>
                </a:cubicBezTo>
                <a:cubicBezTo>
                  <a:pt x="179368" y="256951"/>
                  <a:pt x="248744" y="360044"/>
                  <a:pt x="331294" y="434127"/>
                </a:cubicBezTo>
                <a:lnTo>
                  <a:pt x="571390" y="656374"/>
                </a:lnTo>
                <a:cubicBezTo>
                  <a:pt x="653940" y="729399"/>
                  <a:pt x="718609" y="775929"/>
                  <a:pt x="819040" y="832296"/>
                </a:cubicBezTo>
                <a:cubicBezTo>
                  <a:pt x="919471" y="888663"/>
                  <a:pt x="1066738" y="945931"/>
                  <a:pt x="1173976" y="994576"/>
                </a:cubicBezTo>
                <a:cubicBezTo>
                  <a:pt x="1281214" y="1043222"/>
                  <a:pt x="1371449" y="1080188"/>
                  <a:pt x="1462466" y="1124169"/>
                </a:cubicBezTo>
                <a:cubicBezTo>
                  <a:pt x="1553483" y="1168150"/>
                  <a:pt x="1671394" y="1241528"/>
                  <a:pt x="1720077" y="125846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5" name="Freeform 514"/>
          <p:cNvSpPr/>
          <p:nvPr/>
        </p:nvSpPr>
        <p:spPr>
          <a:xfrm flipV="1">
            <a:off x="4763622" y="2624457"/>
            <a:ext cx="585138" cy="2587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99" h="1350386">
                <a:moveTo>
                  <a:pt x="0" y="0"/>
                </a:moveTo>
                <a:cubicBezTo>
                  <a:pt x="55033" y="61383"/>
                  <a:pt x="47533" y="52273"/>
                  <a:pt x="101490" y="104638"/>
                </a:cubicBezTo>
                <a:cubicBezTo>
                  <a:pt x="155447" y="157003"/>
                  <a:pt x="241190" y="240105"/>
                  <a:pt x="323740" y="314188"/>
                </a:cubicBezTo>
                <a:lnTo>
                  <a:pt x="571390" y="536438"/>
                </a:lnTo>
                <a:cubicBezTo>
                  <a:pt x="653940" y="609463"/>
                  <a:pt x="731198" y="679313"/>
                  <a:pt x="819040" y="752338"/>
                </a:cubicBezTo>
                <a:cubicBezTo>
                  <a:pt x="906882" y="825363"/>
                  <a:pt x="1000015" y="902621"/>
                  <a:pt x="1098440" y="974588"/>
                </a:cubicBezTo>
                <a:cubicBezTo>
                  <a:pt x="1196865" y="1046555"/>
                  <a:pt x="1318573" y="1126988"/>
                  <a:pt x="1409590" y="1184138"/>
                </a:cubicBezTo>
                <a:cubicBezTo>
                  <a:pt x="1500607" y="1241288"/>
                  <a:pt x="1595857" y="1281505"/>
                  <a:pt x="1644540" y="1298438"/>
                </a:cubicBezTo>
                <a:cubicBezTo>
                  <a:pt x="1690048" y="1321387"/>
                  <a:pt x="1794559" y="1350800"/>
                  <a:pt x="1790590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6" name="Freeform 515"/>
          <p:cNvSpPr/>
          <p:nvPr/>
        </p:nvSpPr>
        <p:spPr>
          <a:xfrm>
            <a:off x="6763832" y="3015946"/>
            <a:ext cx="1844098" cy="150019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  <a:gd name="connsiteX0" fmla="*/ 0 w 1937874"/>
              <a:gd name="connsiteY0" fmla="*/ 181893 h 888636"/>
              <a:gd name="connsiteX1" fmla="*/ 165100 w 1937874"/>
              <a:gd name="connsiteY1" fmla="*/ 452379 h 888636"/>
              <a:gd name="connsiteX2" fmla="*/ 403910 w 1937874"/>
              <a:gd name="connsiteY2" fmla="*/ 719488 h 888636"/>
              <a:gd name="connsiteX3" fmla="*/ 701237 w 1937874"/>
              <a:gd name="connsiteY3" fmla="*/ 884178 h 888636"/>
              <a:gd name="connsiteX4" fmla="*/ 1116191 w 1937874"/>
              <a:gd name="connsiteY4" fmla="*/ 601827 h 888636"/>
              <a:gd name="connsiteX5" fmla="*/ 1385598 w 1937874"/>
              <a:gd name="connsiteY5" fmla="*/ 717971 h 888636"/>
              <a:gd name="connsiteX6" fmla="*/ 1705028 w 1937874"/>
              <a:gd name="connsiteY6" fmla="*/ 380722 h 888636"/>
              <a:gd name="connsiteX7" fmla="*/ 1937874 w 1937874"/>
              <a:gd name="connsiteY7" fmla="*/ 0 h 888636"/>
              <a:gd name="connsiteX0" fmla="*/ 0 w 1937874"/>
              <a:gd name="connsiteY0" fmla="*/ 181893 h 813817"/>
              <a:gd name="connsiteX1" fmla="*/ 165100 w 1937874"/>
              <a:gd name="connsiteY1" fmla="*/ 452379 h 813817"/>
              <a:gd name="connsiteX2" fmla="*/ 403910 w 1937874"/>
              <a:gd name="connsiteY2" fmla="*/ 719488 h 813817"/>
              <a:gd name="connsiteX3" fmla="*/ 755748 w 1937874"/>
              <a:gd name="connsiteY3" fmla="*/ 808296 h 813817"/>
              <a:gd name="connsiteX4" fmla="*/ 1116191 w 1937874"/>
              <a:gd name="connsiteY4" fmla="*/ 601827 h 813817"/>
              <a:gd name="connsiteX5" fmla="*/ 1385598 w 1937874"/>
              <a:gd name="connsiteY5" fmla="*/ 717971 h 813817"/>
              <a:gd name="connsiteX6" fmla="*/ 1705028 w 1937874"/>
              <a:gd name="connsiteY6" fmla="*/ 380722 h 813817"/>
              <a:gd name="connsiteX7" fmla="*/ 1937874 w 1937874"/>
              <a:gd name="connsiteY7" fmla="*/ 0 h 813817"/>
              <a:gd name="connsiteX0" fmla="*/ 0 w 1937874"/>
              <a:gd name="connsiteY0" fmla="*/ 181893 h 815244"/>
              <a:gd name="connsiteX1" fmla="*/ 165100 w 1937874"/>
              <a:gd name="connsiteY1" fmla="*/ 452379 h 815244"/>
              <a:gd name="connsiteX2" fmla="*/ 403910 w 1937874"/>
              <a:gd name="connsiteY2" fmla="*/ 719488 h 815244"/>
              <a:gd name="connsiteX3" fmla="*/ 755748 w 1937874"/>
              <a:gd name="connsiteY3" fmla="*/ 808296 h 815244"/>
              <a:gd name="connsiteX4" fmla="*/ 1116191 w 1937874"/>
              <a:gd name="connsiteY4" fmla="*/ 601827 h 815244"/>
              <a:gd name="connsiteX5" fmla="*/ 1421939 w 1937874"/>
              <a:gd name="connsiteY5" fmla="*/ 376501 h 815244"/>
              <a:gd name="connsiteX6" fmla="*/ 1705028 w 1937874"/>
              <a:gd name="connsiteY6" fmla="*/ 380722 h 815244"/>
              <a:gd name="connsiteX7" fmla="*/ 1937874 w 1937874"/>
              <a:gd name="connsiteY7" fmla="*/ 0 h 815244"/>
              <a:gd name="connsiteX0" fmla="*/ 0 w 1937874"/>
              <a:gd name="connsiteY0" fmla="*/ 338107 h 971458"/>
              <a:gd name="connsiteX1" fmla="*/ 165100 w 1937874"/>
              <a:gd name="connsiteY1" fmla="*/ 608593 h 971458"/>
              <a:gd name="connsiteX2" fmla="*/ 403910 w 1937874"/>
              <a:gd name="connsiteY2" fmla="*/ 875702 h 971458"/>
              <a:gd name="connsiteX3" fmla="*/ 755748 w 1937874"/>
              <a:gd name="connsiteY3" fmla="*/ 964510 h 971458"/>
              <a:gd name="connsiteX4" fmla="*/ 1116191 w 1937874"/>
              <a:gd name="connsiteY4" fmla="*/ 758041 h 971458"/>
              <a:gd name="connsiteX5" fmla="*/ 1421939 w 1937874"/>
              <a:gd name="connsiteY5" fmla="*/ 532715 h 971458"/>
              <a:gd name="connsiteX6" fmla="*/ 1750455 w 1937874"/>
              <a:gd name="connsiteY6" fmla="*/ 5764 h 971458"/>
              <a:gd name="connsiteX7" fmla="*/ 1937874 w 1937874"/>
              <a:gd name="connsiteY7" fmla="*/ 156214 h 971458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6819"/>
              <a:gd name="connsiteX1" fmla="*/ 165100 w 1992385"/>
              <a:gd name="connsiteY1" fmla="*/ 1097371 h 1456819"/>
              <a:gd name="connsiteX2" fmla="*/ 403910 w 1992385"/>
              <a:gd name="connsiteY2" fmla="*/ 1364480 h 1456819"/>
              <a:gd name="connsiteX3" fmla="*/ 755748 w 1992385"/>
              <a:gd name="connsiteY3" fmla="*/ 1453288 h 1456819"/>
              <a:gd name="connsiteX4" fmla="*/ 1116191 w 1992385"/>
              <a:gd name="connsiteY4" fmla="*/ 1246819 h 1456819"/>
              <a:gd name="connsiteX5" fmla="*/ 1421939 w 1992385"/>
              <a:gd name="connsiteY5" fmla="*/ 1021493 h 1456819"/>
              <a:gd name="connsiteX6" fmla="*/ 1750455 w 1992385"/>
              <a:gd name="connsiteY6" fmla="*/ 494542 h 1456819"/>
              <a:gd name="connsiteX7" fmla="*/ 1992385 w 1992385"/>
              <a:gd name="connsiteY7" fmla="*/ 0 h 1456819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50455 w 1992385"/>
              <a:gd name="connsiteY6" fmla="*/ 494542 h 1453994"/>
              <a:gd name="connsiteX7" fmla="*/ 1992385 w 1992385"/>
              <a:gd name="connsiteY7" fmla="*/ 0 h 1453994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14114 w 1992385"/>
              <a:gd name="connsiteY6" fmla="*/ 456598 h 1453994"/>
              <a:gd name="connsiteX7" fmla="*/ 1992385 w 1992385"/>
              <a:gd name="connsiteY7" fmla="*/ 0 h 1453994"/>
              <a:gd name="connsiteX0" fmla="*/ 0 w 1974214"/>
              <a:gd name="connsiteY0" fmla="*/ 940708 h 1567817"/>
              <a:gd name="connsiteX1" fmla="*/ 165100 w 1974214"/>
              <a:gd name="connsiteY1" fmla="*/ 1211194 h 1567817"/>
              <a:gd name="connsiteX2" fmla="*/ 403910 w 1974214"/>
              <a:gd name="connsiteY2" fmla="*/ 1478303 h 1567817"/>
              <a:gd name="connsiteX3" fmla="*/ 755748 w 1974214"/>
              <a:gd name="connsiteY3" fmla="*/ 1567111 h 1567817"/>
              <a:gd name="connsiteX4" fmla="*/ 1116191 w 1974214"/>
              <a:gd name="connsiteY4" fmla="*/ 1360642 h 1567817"/>
              <a:gd name="connsiteX5" fmla="*/ 1421939 w 1974214"/>
              <a:gd name="connsiteY5" fmla="*/ 1135316 h 1567817"/>
              <a:gd name="connsiteX6" fmla="*/ 1714114 w 1974214"/>
              <a:gd name="connsiteY6" fmla="*/ 570421 h 1567817"/>
              <a:gd name="connsiteX7" fmla="*/ 1974214 w 1974214"/>
              <a:gd name="connsiteY7" fmla="*/ 0 h 1567817"/>
              <a:gd name="connsiteX0" fmla="*/ 0 w 1892446"/>
              <a:gd name="connsiteY0" fmla="*/ 713063 h 1340172"/>
              <a:gd name="connsiteX1" fmla="*/ 165100 w 1892446"/>
              <a:gd name="connsiteY1" fmla="*/ 983549 h 1340172"/>
              <a:gd name="connsiteX2" fmla="*/ 403910 w 1892446"/>
              <a:gd name="connsiteY2" fmla="*/ 1250658 h 1340172"/>
              <a:gd name="connsiteX3" fmla="*/ 755748 w 1892446"/>
              <a:gd name="connsiteY3" fmla="*/ 1339466 h 1340172"/>
              <a:gd name="connsiteX4" fmla="*/ 1116191 w 1892446"/>
              <a:gd name="connsiteY4" fmla="*/ 1132997 h 1340172"/>
              <a:gd name="connsiteX5" fmla="*/ 1421939 w 1892446"/>
              <a:gd name="connsiteY5" fmla="*/ 907671 h 1340172"/>
              <a:gd name="connsiteX6" fmla="*/ 1714114 w 1892446"/>
              <a:gd name="connsiteY6" fmla="*/ 342776 h 1340172"/>
              <a:gd name="connsiteX7" fmla="*/ 1892446 w 1892446"/>
              <a:gd name="connsiteY7" fmla="*/ 0 h 1340172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5854"/>
              <a:gd name="connsiteX1" fmla="*/ 165100 w 1919702"/>
              <a:gd name="connsiteY1" fmla="*/ 1059427 h 1415854"/>
              <a:gd name="connsiteX2" fmla="*/ 403910 w 1919702"/>
              <a:gd name="connsiteY2" fmla="*/ 1326536 h 1415854"/>
              <a:gd name="connsiteX3" fmla="*/ 755748 w 1919702"/>
              <a:gd name="connsiteY3" fmla="*/ 1415344 h 1415854"/>
              <a:gd name="connsiteX4" fmla="*/ 1134361 w 1919702"/>
              <a:gd name="connsiteY4" fmla="*/ 1284758 h 1415854"/>
              <a:gd name="connsiteX5" fmla="*/ 1421939 w 1919702"/>
              <a:gd name="connsiteY5" fmla="*/ 983549 h 1415854"/>
              <a:gd name="connsiteX6" fmla="*/ 1714114 w 1919702"/>
              <a:gd name="connsiteY6" fmla="*/ 418654 h 1415854"/>
              <a:gd name="connsiteX7" fmla="*/ 1919702 w 1919702"/>
              <a:gd name="connsiteY7" fmla="*/ 0 h 1415854"/>
              <a:gd name="connsiteX0" fmla="*/ 0 w 1919702"/>
              <a:gd name="connsiteY0" fmla="*/ 788941 h 1545771"/>
              <a:gd name="connsiteX1" fmla="*/ 165100 w 1919702"/>
              <a:gd name="connsiteY1" fmla="*/ 1059427 h 1545771"/>
              <a:gd name="connsiteX2" fmla="*/ 403910 w 1919702"/>
              <a:gd name="connsiteY2" fmla="*/ 1326536 h 1545771"/>
              <a:gd name="connsiteX3" fmla="*/ 755748 w 1919702"/>
              <a:gd name="connsiteY3" fmla="*/ 1545590 h 1545771"/>
              <a:gd name="connsiteX4" fmla="*/ 1134361 w 1919702"/>
              <a:gd name="connsiteY4" fmla="*/ 1284758 h 1545771"/>
              <a:gd name="connsiteX5" fmla="*/ 1421939 w 1919702"/>
              <a:gd name="connsiteY5" fmla="*/ 983549 h 1545771"/>
              <a:gd name="connsiteX6" fmla="*/ 1714114 w 1919702"/>
              <a:gd name="connsiteY6" fmla="*/ 418654 h 1545771"/>
              <a:gd name="connsiteX7" fmla="*/ 1919702 w 1919702"/>
              <a:gd name="connsiteY7" fmla="*/ 0 h 1545771"/>
              <a:gd name="connsiteX0" fmla="*/ 0 w 1919702"/>
              <a:gd name="connsiteY0" fmla="*/ 788941 h 1620395"/>
              <a:gd name="connsiteX1" fmla="*/ 165100 w 1919702"/>
              <a:gd name="connsiteY1" fmla="*/ 1059427 h 1620395"/>
              <a:gd name="connsiteX2" fmla="*/ 403910 w 1919702"/>
              <a:gd name="connsiteY2" fmla="*/ 1326536 h 1620395"/>
              <a:gd name="connsiteX3" fmla="*/ 755748 w 1919702"/>
              <a:gd name="connsiteY3" fmla="*/ 1545590 h 1620395"/>
              <a:gd name="connsiteX4" fmla="*/ 1196771 w 1919702"/>
              <a:gd name="connsiteY4" fmla="*/ 1577808 h 1620395"/>
              <a:gd name="connsiteX5" fmla="*/ 1421939 w 1919702"/>
              <a:gd name="connsiteY5" fmla="*/ 983549 h 1620395"/>
              <a:gd name="connsiteX6" fmla="*/ 1714114 w 1919702"/>
              <a:gd name="connsiteY6" fmla="*/ 418654 h 1620395"/>
              <a:gd name="connsiteX7" fmla="*/ 1919702 w 1919702"/>
              <a:gd name="connsiteY7" fmla="*/ 0 h 1620395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714114 w 1919702"/>
              <a:gd name="connsiteY6" fmla="*/ 418654 h 1586631"/>
              <a:gd name="connsiteX7" fmla="*/ 1919702 w 1919702"/>
              <a:gd name="connsiteY7" fmla="*/ 0 h 1586631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846736 w 1919702"/>
              <a:gd name="connsiteY6" fmla="*/ 1167557 h 1586631"/>
              <a:gd name="connsiteX7" fmla="*/ 1919702 w 1919702"/>
              <a:gd name="connsiteY7" fmla="*/ 0 h 1586631"/>
              <a:gd name="connsiteX0" fmla="*/ 0 w 2083529"/>
              <a:gd name="connsiteY0" fmla="*/ -1 h 797689"/>
              <a:gd name="connsiteX1" fmla="*/ 165100 w 2083529"/>
              <a:gd name="connsiteY1" fmla="*/ 270485 h 797689"/>
              <a:gd name="connsiteX2" fmla="*/ 403910 w 2083529"/>
              <a:gd name="connsiteY2" fmla="*/ 537594 h 797689"/>
              <a:gd name="connsiteX3" fmla="*/ 755748 w 2083529"/>
              <a:gd name="connsiteY3" fmla="*/ 756648 h 797689"/>
              <a:gd name="connsiteX4" fmla="*/ 1196771 w 2083529"/>
              <a:gd name="connsiteY4" fmla="*/ 788866 h 797689"/>
              <a:gd name="connsiteX5" fmla="*/ 1515554 w 2083529"/>
              <a:gd name="connsiteY5" fmla="*/ 650460 h 797689"/>
              <a:gd name="connsiteX6" fmla="*/ 1846736 w 2083529"/>
              <a:gd name="connsiteY6" fmla="*/ 378615 h 797689"/>
              <a:gd name="connsiteX7" fmla="*/ 2083529 w 2083529"/>
              <a:gd name="connsiteY7" fmla="*/ 122770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46736 w 2099132"/>
              <a:gd name="connsiteY6" fmla="*/ 378615 h 797689"/>
              <a:gd name="connsiteX7" fmla="*/ 2099132 w 2099132"/>
              <a:gd name="connsiteY7" fmla="*/ 90208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23332 w 2099132"/>
              <a:gd name="connsiteY6" fmla="*/ 476300 h 797689"/>
              <a:gd name="connsiteX7" fmla="*/ 2099132 w 2099132"/>
              <a:gd name="connsiteY7" fmla="*/ 90208 h 797689"/>
              <a:gd name="connsiteX0" fmla="*/ 0 w 2099132"/>
              <a:gd name="connsiteY0" fmla="*/ -1 h 792865"/>
              <a:gd name="connsiteX1" fmla="*/ 165100 w 2099132"/>
              <a:gd name="connsiteY1" fmla="*/ 270485 h 792865"/>
              <a:gd name="connsiteX2" fmla="*/ 403910 w 2099132"/>
              <a:gd name="connsiteY2" fmla="*/ 537594 h 792865"/>
              <a:gd name="connsiteX3" fmla="*/ 755748 w 2099132"/>
              <a:gd name="connsiteY3" fmla="*/ 756648 h 792865"/>
              <a:gd name="connsiteX4" fmla="*/ 1196771 w 2099132"/>
              <a:gd name="connsiteY4" fmla="*/ 788866 h 792865"/>
              <a:gd name="connsiteX5" fmla="*/ 1507753 w 2099132"/>
              <a:gd name="connsiteY5" fmla="*/ 715583 h 792865"/>
              <a:gd name="connsiteX6" fmla="*/ 1823332 w 2099132"/>
              <a:gd name="connsiteY6" fmla="*/ 476300 h 792865"/>
              <a:gd name="connsiteX7" fmla="*/ 2099132 w 2099132"/>
              <a:gd name="connsiteY7" fmla="*/ 90208 h 792865"/>
              <a:gd name="connsiteX0" fmla="*/ 0 w 2099132"/>
              <a:gd name="connsiteY0" fmla="*/ -1 h 794392"/>
              <a:gd name="connsiteX1" fmla="*/ 165100 w 2099132"/>
              <a:gd name="connsiteY1" fmla="*/ 270485 h 794392"/>
              <a:gd name="connsiteX2" fmla="*/ 449361 w 2099132"/>
              <a:gd name="connsiteY2" fmla="*/ 499653 h 794392"/>
              <a:gd name="connsiteX3" fmla="*/ 755748 w 2099132"/>
              <a:gd name="connsiteY3" fmla="*/ 756648 h 794392"/>
              <a:gd name="connsiteX4" fmla="*/ 1196771 w 2099132"/>
              <a:gd name="connsiteY4" fmla="*/ 788866 h 794392"/>
              <a:gd name="connsiteX5" fmla="*/ 1507753 w 2099132"/>
              <a:gd name="connsiteY5" fmla="*/ 715583 h 794392"/>
              <a:gd name="connsiteX6" fmla="*/ 1823332 w 2099132"/>
              <a:gd name="connsiteY6" fmla="*/ 476300 h 794392"/>
              <a:gd name="connsiteX7" fmla="*/ 2099132 w 2099132"/>
              <a:gd name="connsiteY7" fmla="*/ 90208 h 794392"/>
              <a:gd name="connsiteX0" fmla="*/ 0 w 2099132"/>
              <a:gd name="connsiteY0" fmla="*/ -1 h 793462"/>
              <a:gd name="connsiteX1" fmla="*/ 165100 w 2099132"/>
              <a:gd name="connsiteY1" fmla="*/ 270485 h 793462"/>
              <a:gd name="connsiteX2" fmla="*/ 449361 w 2099132"/>
              <a:gd name="connsiteY2" fmla="*/ 499653 h 793462"/>
              <a:gd name="connsiteX3" fmla="*/ 819378 w 2099132"/>
              <a:gd name="connsiteY3" fmla="*/ 604886 h 793462"/>
              <a:gd name="connsiteX4" fmla="*/ 1196771 w 2099132"/>
              <a:gd name="connsiteY4" fmla="*/ 788866 h 793462"/>
              <a:gd name="connsiteX5" fmla="*/ 1507753 w 2099132"/>
              <a:gd name="connsiteY5" fmla="*/ 715583 h 793462"/>
              <a:gd name="connsiteX6" fmla="*/ 1823332 w 2099132"/>
              <a:gd name="connsiteY6" fmla="*/ 476300 h 793462"/>
              <a:gd name="connsiteX7" fmla="*/ 2099132 w 2099132"/>
              <a:gd name="connsiteY7" fmla="*/ 90208 h 793462"/>
              <a:gd name="connsiteX0" fmla="*/ 0 w 2099132"/>
              <a:gd name="connsiteY0" fmla="*/ -1 h 737023"/>
              <a:gd name="connsiteX1" fmla="*/ 165100 w 2099132"/>
              <a:gd name="connsiteY1" fmla="*/ 270485 h 737023"/>
              <a:gd name="connsiteX2" fmla="*/ 449361 w 2099132"/>
              <a:gd name="connsiteY2" fmla="*/ 499653 h 737023"/>
              <a:gd name="connsiteX3" fmla="*/ 819378 w 2099132"/>
              <a:gd name="connsiteY3" fmla="*/ 604886 h 737023"/>
              <a:gd name="connsiteX4" fmla="*/ 1233132 w 2099132"/>
              <a:gd name="connsiteY4" fmla="*/ 712983 h 737023"/>
              <a:gd name="connsiteX5" fmla="*/ 1507753 w 2099132"/>
              <a:gd name="connsiteY5" fmla="*/ 715583 h 737023"/>
              <a:gd name="connsiteX6" fmla="*/ 1823332 w 2099132"/>
              <a:gd name="connsiteY6" fmla="*/ 476300 h 737023"/>
              <a:gd name="connsiteX7" fmla="*/ 2099132 w 2099132"/>
              <a:gd name="connsiteY7" fmla="*/ 90208 h 737023"/>
              <a:gd name="connsiteX0" fmla="*/ 0 w 2099132"/>
              <a:gd name="connsiteY0" fmla="*/ -1 h 713399"/>
              <a:gd name="connsiteX1" fmla="*/ 165100 w 2099132"/>
              <a:gd name="connsiteY1" fmla="*/ 270485 h 713399"/>
              <a:gd name="connsiteX2" fmla="*/ 449361 w 2099132"/>
              <a:gd name="connsiteY2" fmla="*/ 499653 h 713399"/>
              <a:gd name="connsiteX3" fmla="*/ 819378 w 2099132"/>
              <a:gd name="connsiteY3" fmla="*/ 604886 h 713399"/>
              <a:gd name="connsiteX4" fmla="*/ 1233132 w 2099132"/>
              <a:gd name="connsiteY4" fmla="*/ 712983 h 713399"/>
              <a:gd name="connsiteX5" fmla="*/ 1589565 w 2099132"/>
              <a:gd name="connsiteY5" fmla="*/ 563822 h 713399"/>
              <a:gd name="connsiteX6" fmla="*/ 1823332 w 2099132"/>
              <a:gd name="connsiteY6" fmla="*/ 476300 h 713399"/>
              <a:gd name="connsiteX7" fmla="*/ 2099132 w 2099132"/>
              <a:gd name="connsiteY7" fmla="*/ 90208 h 713399"/>
              <a:gd name="connsiteX0" fmla="*/ 0 w 2099132"/>
              <a:gd name="connsiteY0" fmla="*/ -1 h 713399"/>
              <a:gd name="connsiteX1" fmla="*/ 165100 w 2099132"/>
              <a:gd name="connsiteY1" fmla="*/ 270485 h 713399"/>
              <a:gd name="connsiteX2" fmla="*/ 449361 w 2099132"/>
              <a:gd name="connsiteY2" fmla="*/ 499653 h 713399"/>
              <a:gd name="connsiteX3" fmla="*/ 819378 w 2099132"/>
              <a:gd name="connsiteY3" fmla="*/ 604886 h 713399"/>
              <a:gd name="connsiteX4" fmla="*/ 1233132 w 2099132"/>
              <a:gd name="connsiteY4" fmla="*/ 712983 h 713399"/>
              <a:gd name="connsiteX5" fmla="*/ 1589565 w 2099132"/>
              <a:gd name="connsiteY5" fmla="*/ 563822 h 713399"/>
              <a:gd name="connsiteX6" fmla="*/ 1868782 w 2099132"/>
              <a:gd name="connsiteY6" fmla="*/ 438361 h 713399"/>
              <a:gd name="connsiteX7" fmla="*/ 2099132 w 2099132"/>
              <a:gd name="connsiteY7" fmla="*/ 90208 h 713399"/>
              <a:gd name="connsiteX0" fmla="*/ 0 w 2099132"/>
              <a:gd name="connsiteY0" fmla="*/ -1 h 713399"/>
              <a:gd name="connsiteX1" fmla="*/ 165100 w 2099132"/>
              <a:gd name="connsiteY1" fmla="*/ 270485 h 713399"/>
              <a:gd name="connsiteX2" fmla="*/ 449361 w 2099132"/>
              <a:gd name="connsiteY2" fmla="*/ 499653 h 713399"/>
              <a:gd name="connsiteX3" fmla="*/ 819378 w 2099132"/>
              <a:gd name="connsiteY3" fmla="*/ 604886 h 713399"/>
              <a:gd name="connsiteX4" fmla="*/ 1233132 w 2099132"/>
              <a:gd name="connsiteY4" fmla="*/ 712983 h 713399"/>
              <a:gd name="connsiteX5" fmla="*/ 1589565 w 2099132"/>
              <a:gd name="connsiteY5" fmla="*/ 563822 h 713399"/>
              <a:gd name="connsiteX6" fmla="*/ 1868782 w 2099132"/>
              <a:gd name="connsiteY6" fmla="*/ 438361 h 713399"/>
              <a:gd name="connsiteX7" fmla="*/ 2099132 w 2099132"/>
              <a:gd name="connsiteY7" fmla="*/ 90208 h 713399"/>
              <a:gd name="connsiteX0" fmla="*/ 0 w 2099132"/>
              <a:gd name="connsiteY0" fmla="*/ -1 h 713399"/>
              <a:gd name="connsiteX1" fmla="*/ 165100 w 2099132"/>
              <a:gd name="connsiteY1" fmla="*/ 270485 h 713399"/>
              <a:gd name="connsiteX2" fmla="*/ 449361 w 2099132"/>
              <a:gd name="connsiteY2" fmla="*/ 499653 h 713399"/>
              <a:gd name="connsiteX3" fmla="*/ 819378 w 2099132"/>
              <a:gd name="connsiteY3" fmla="*/ 604886 h 713399"/>
              <a:gd name="connsiteX4" fmla="*/ 1233132 w 2099132"/>
              <a:gd name="connsiteY4" fmla="*/ 712983 h 713399"/>
              <a:gd name="connsiteX5" fmla="*/ 1589565 w 2099132"/>
              <a:gd name="connsiteY5" fmla="*/ 563822 h 713399"/>
              <a:gd name="connsiteX6" fmla="*/ 1868782 w 2099132"/>
              <a:gd name="connsiteY6" fmla="*/ 438361 h 713399"/>
              <a:gd name="connsiteX7" fmla="*/ 2099132 w 2099132"/>
              <a:gd name="connsiteY7" fmla="*/ 90208 h 713399"/>
              <a:gd name="connsiteX0" fmla="*/ 0 w 2099132"/>
              <a:gd name="connsiteY0" fmla="*/ -1 h 713399"/>
              <a:gd name="connsiteX1" fmla="*/ 165100 w 2099132"/>
              <a:gd name="connsiteY1" fmla="*/ 270485 h 713399"/>
              <a:gd name="connsiteX2" fmla="*/ 449361 w 2099132"/>
              <a:gd name="connsiteY2" fmla="*/ 499653 h 713399"/>
              <a:gd name="connsiteX3" fmla="*/ 819378 w 2099132"/>
              <a:gd name="connsiteY3" fmla="*/ 604886 h 713399"/>
              <a:gd name="connsiteX4" fmla="*/ 1233132 w 2099132"/>
              <a:gd name="connsiteY4" fmla="*/ 712983 h 713399"/>
              <a:gd name="connsiteX5" fmla="*/ 1589565 w 2099132"/>
              <a:gd name="connsiteY5" fmla="*/ 563822 h 713399"/>
              <a:gd name="connsiteX6" fmla="*/ 1868782 w 2099132"/>
              <a:gd name="connsiteY6" fmla="*/ 438361 h 713399"/>
              <a:gd name="connsiteX7" fmla="*/ 2099132 w 2099132"/>
              <a:gd name="connsiteY7" fmla="*/ 90208 h 713399"/>
              <a:gd name="connsiteX0" fmla="*/ 0 w 2099132"/>
              <a:gd name="connsiteY0" fmla="*/ -1 h 713638"/>
              <a:gd name="connsiteX1" fmla="*/ 165100 w 2099132"/>
              <a:gd name="connsiteY1" fmla="*/ 270485 h 713638"/>
              <a:gd name="connsiteX2" fmla="*/ 449361 w 2099132"/>
              <a:gd name="connsiteY2" fmla="*/ 499653 h 713638"/>
              <a:gd name="connsiteX3" fmla="*/ 819378 w 2099132"/>
              <a:gd name="connsiteY3" fmla="*/ 604886 h 713638"/>
              <a:gd name="connsiteX4" fmla="*/ 1233132 w 2099132"/>
              <a:gd name="connsiteY4" fmla="*/ 712983 h 713638"/>
              <a:gd name="connsiteX5" fmla="*/ 1562294 w 2099132"/>
              <a:gd name="connsiteY5" fmla="*/ 639701 h 713638"/>
              <a:gd name="connsiteX6" fmla="*/ 1868782 w 2099132"/>
              <a:gd name="connsiteY6" fmla="*/ 438361 h 713638"/>
              <a:gd name="connsiteX7" fmla="*/ 2099132 w 2099132"/>
              <a:gd name="connsiteY7" fmla="*/ 90208 h 713638"/>
              <a:gd name="connsiteX0" fmla="*/ 0 w 2108223"/>
              <a:gd name="connsiteY0" fmla="*/ 23614 h 737253"/>
              <a:gd name="connsiteX1" fmla="*/ 165100 w 2108223"/>
              <a:gd name="connsiteY1" fmla="*/ 294100 h 737253"/>
              <a:gd name="connsiteX2" fmla="*/ 449361 w 2108223"/>
              <a:gd name="connsiteY2" fmla="*/ 523268 h 737253"/>
              <a:gd name="connsiteX3" fmla="*/ 819378 w 2108223"/>
              <a:gd name="connsiteY3" fmla="*/ 628501 h 737253"/>
              <a:gd name="connsiteX4" fmla="*/ 1233132 w 2108223"/>
              <a:gd name="connsiteY4" fmla="*/ 736598 h 737253"/>
              <a:gd name="connsiteX5" fmla="*/ 1562294 w 2108223"/>
              <a:gd name="connsiteY5" fmla="*/ 663316 h 737253"/>
              <a:gd name="connsiteX6" fmla="*/ 1868782 w 2108223"/>
              <a:gd name="connsiteY6" fmla="*/ 461976 h 737253"/>
              <a:gd name="connsiteX7" fmla="*/ 2108223 w 2108223"/>
              <a:gd name="connsiteY7" fmla="*/ 0 h 737253"/>
              <a:gd name="connsiteX0" fmla="*/ 0 w 2108223"/>
              <a:gd name="connsiteY0" fmla="*/ -1 h 713638"/>
              <a:gd name="connsiteX1" fmla="*/ 165100 w 2108223"/>
              <a:gd name="connsiteY1" fmla="*/ 270485 h 713638"/>
              <a:gd name="connsiteX2" fmla="*/ 449361 w 2108223"/>
              <a:gd name="connsiteY2" fmla="*/ 499653 h 713638"/>
              <a:gd name="connsiteX3" fmla="*/ 819378 w 2108223"/>
              <a:gd name="connsiteY3" fmla="*/ 604886 h 713638"/>
              <a:gd name="connsiteX4" fmla="*/ 1233132 w 2108223"/>
              <a:gd name="connsiteY4" fmla="*/ 712983 h 713638"/>
              <a:gd name="connsiteX5" fmla="*/ 1562294 w 2108223"/>
              <a:gd name="connsiteY5" fmla="*/ 639701 h 713638"/>
              <a:gd name="connsiteX6" fmla="*/ 1868782 w 2108223"/>
              <a:gd name="connsiteY6" fmla="*/ 438361 h 713638"/>
              <a:gd name="connsiteX7" fmla="*/ 2108223 w 2108223"/>
              <a:gd name="connsiteY7" fmla="*/ 90208 h 713638"/>
              <a:gd name="connsiteX0" fmla="*/ 0 w 2108223"/>
              <a:gd name="connsiteY0" fmla="*/ -1 h 713638"/>
              <a:gd name="connsiteX1" fmla="*/ 165100 w 2108223"/>
              <a:gd name="connsiteY1" fmla="*/ 270485 h 713638"/>
              <a:gd name="connsiteX2" fmla="*/ 449361 w 2108223"/>
              <a:gd name="connsiteY2" fmla="*/ 499653 h 713638"/>
              <a:gd name="connsiteX3" fmla="*/ 819378 w 2108223"/>
              <a:gd name="connsiteY3" fmla="*/ 604886 h 713638"/>
              <a:gd name="connsiteX4" fmla="*/ 1233132 w 2108223"/>
              <a:gd name="connsiteY4" fmla="*/ 712983 h 713638"/>
              <a:gd name="connsiteX5" fmla="*/ 1562294 w 2108223"/>
              <a:gd name="connsiteY5" fmla="*/ 639701 h 713638"/>
              <a:gd name="connsiteX6" fmla="*/ 1868782 w 2108223"/>
              <a:gd name="connsiteY6" fmla="*/ 438361 h 713638"/>
              <a:gd name="connsiteX7" fmla="*/ 2108223 w 2108223"/>
              <a:gd name="connsiteY7" fmla="*/ 90208 h 713638"/>
              <a:gd name="connsiteX0" fmla="*/ 0 w 2108223"/>
              <a:gd name="connsiteY0" fmla="*/ -1 h 715838"/>
              <a:gd name="connsiteX1" fmla="*/ 165100 w 2108223"/>
              <a:gd name="connsiteY1" fmla="*/ 270485 h 715838"/>
              <a:gd name="connsiteX2" fmla="*/ 449361 w 2108223"/>
              <a:gd name="connsiteY2" fmla="*/ 499653 h 715838"/>
              <a:gd name="connsiteX3" fmla="*/ 819378 w 2108223"/>
              <a:gd name="connsiteY3" fmla="*/ 680766 h 715838"/>
              <a:gd name="connsiteX4" fmla="*/ 1233132 w 2108223"/>
              <a:gd name="connsiteY4" fmla="*/ 712983 h 715838"/>
              <a:gd name="connsiteX5" fmla="*/ 1562294 w 2108223"/>
              <a:gd name="connsiteY5" fmla="*/ 639701 h 715838"/>
              <a:gd name="connsiteX6" fmla="*/ 1868782 w 2108223"/>
              <a:gd name="connsiteY6" fmla="*/ 438361 h 715838"/>
              <a:gd name="connsiteX7" fmla="*/ 2108223 w 2108223"/>
              <a:gd name="connsiteY7" fmla="*/ 90208 h 715838"/>
              <a:gd name="connsiteX0" fmla="*/ 0 w 2108223"/>
              <a:gd name="connsiteY0" fmla="*/ -1 h 715838"/>
              <a:gd name="connsiteX1" fmla="*/ 192371 w 2108223"/>
              <a:gd name="connsiteY1" fmla="*/ 270486 h 715838"/>
              <a:gd name="connsiteX2" fmla="*/ 449361 w 2108223"/>
              <a:gd name="connsiteY2" fmla="*/ 499653 h 715838"/>
              <a:gd name="connsiteX3" fmla="*/ 819378 w 2108223"/>
              <a:gd name="connsiteY3" fmla="*/ 680766 h 715838"/>
              <a:gd name="connsiteX4" fmla="*/ 1233132 w 2108223"/>
              <a:gd name="connsiteY4" fmla="*/ 712983 h 715838"/>
              <a:gd name="connsiteX5" fmla="*/ 1562294 w 2108223"/>
              <a:gd name="connsiteY5" fmla="*/ 639701 h 715838"/>
              <a:gd name="connsiteX6" fmla="*/ 1868782 w 2108223"/>
              <a:gd name="connsiteY6" fmla="*/ 438361 h 715838"/>
              <a:gd name="connsiteX7" fmla="*/ 2108223 w 2108223"/>
              <a:gd name="connsiteY7" fmla="*/ 90208 h 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8223" h="715838">
                <a:moveTo>
                  <a:pt x="0" y="-1"/>
                </a:moveTo>
                <a:cubicBezTo>
                  <a:pt x="55033" y="61382"/>
                  <a:pt x="117478" y="187210"/>
                  <a:pt x="192371" y="270486"/>
                </a:cubicBezTo>
                <a:cubicBezTo>
                  <a:pt x="267264" y="353762"/>
                  <a:pt x="366811" y="425570"/>
                  <a:pt x="449361" y="499653"/>
                </a:cubicBezTo>
                <a:cubicBezTo>
                  <a:pt x="566640" y="529256"/>
                  <a:pt x="688750" y="645211"/>
                  <a:pt x="819378" y="680766"/>
                </a:cubicBezTo>
                <a:cubicBezTo>
                  <a:pt x="950006" y="716321"/>
                  <a:pt x="1109313" y="719827"/>
                  <a:pt x="1233132" y="712983"/>
                </a:cubicBezTo>
                <a:cubicBezTo>
                  <a:pt x="1356951" y="706139"/>
                  <a:pt x="1456352" y="685471"/>
                  <a:pt x="1562294" y="639701"/>
                </a:cubicBezTo>
                <a:cubicBezTo>
                  <a:pt x="1668236" y="593931"/>
                  <a:pt x="1777794" y="529943"/>
                  <a:pt x="1868782" y="438361"/>
                </a:cubicBezTo>
                <a:cubicBezTo>
                  <a:pt x="1959770" y="346779"/>
                  <a:pt x="1933836" y="390827"/>
                  <a:pt x="2108223" y="9020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7" name="Freeform 516"/>
          <p:cNvSpPr/>
          <p:nvPr/>
        </p:nvSpPr>
        <p:spPr>
          <a:xfrm flipV="1">
            <a:off x="6759304" y="2124003"/>
            <a:ext cx="1848512" cy="73022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244781 w 1790699"/>
              <a:gd name="connsiteY5" fmla="*/ 915770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244781 w 1790699"/>
              <a:gd name="connsiteY5" fmla="*/ 915770 h 1350386"/>
              <a:gd name="connsiteX6" fmla="*/ 1525123 w 1790699"/>
              <a:gd name="connsiteY6" fmla="*/ 1125322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31418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44781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31418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0590" h="1350382">
                <a:moveTo>
                  <a:pt x="0" y="0"/>
                </a:moveTo>
                <a:cubicBezTo>
                  <a:pt x="55033" y="61383"/>
                  <a:pt x="101448" y="101285"/>
                  <a:pt x="155405" y="148748"/>
                </a:cubicBezTo>
                <a:cubicBezTo>
                  <a:pt x="209362" y="196211"/>
                  <a:pt x="241190" y="210695"/>
                  <a:pt x="323740" y="284778"/>
                </a:cubicBezTo>
                <a:lnTo>
                  <a:pt x="656115" y="507030"/>
                </a:lnTo>
                <a:cubicBezTo>
                  <a:pt x="738665" y="580055"/>
                  <a:pt x="845448" y="635199"/>
                  <a:pt x="949977" y="708223"/>
                </a:cubicBezTo>
                <a:cubicBezTo>
                  <a:pt x="1054506" y="781247"/>
                  <a:pt x="1187434" y="875661"/>
                  <a:pt x="1283292" y="945177"/>
                </a:cubicBezTo>
                <a:cubicBezTo>
                  <a:pt x="1368144" y="1010286"/>
                  <a:pt x="1440574" y="1057788"/>
                  <a:pt x="1525123" y="1125322"/>
                </a:cubicBezTo>
                <a:cubicBezTo>
                  <a:pt x="1609672" y="1192856"/>
                  <a:pt x="1735285" y="1303495"/>
                  <a:pt x="1790590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8" name="Freeform 517"/>
          <p:cNvSpPr/>
          <p:nvPr/>
        </p:nvSpPr>
        <p:spPr>
          <a:xfrm flipV="1">
            <a:off x="8755163" y="2069109"/>
            <a:ext cx="1792853" cy="81404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  <a:gd name="connsiteX0" fmla="*/ 0 w 1798650"/>
              <a:gd name="connsiteY0" fmla="*/ 0 h 1334483"/>
              <a:gd name="connsiteX1" fmla="*/ 109441 w 1798650"/>
              <a:gd name="connsiteY1" fmla="*/ 88735 h 1334483"/>
              <a:gd name="connsiteX2" fmla="*/ 331691 w 1798650"/>
              <a:gd name="connsiteY2" fmla="*/ 298285 h 1334483"/>
              <a:gd name="connsiteX3" fmla="*/ 579341 w 1798650"/>
              <a:gd name="connsiteY3" fmla="*/ 520535 h 1334483"/>
              <a:gd name="connsiteX4" fmla="*/ 826991 w 1798650"/>
              <a:gd name="connsiteY4" fmla="*/ 736435 h 1334483"/>
              <a:gd name="connsiteX5" fmla="*/ 1106391 w 1798650"/>
              <a:gd name="connsiteY5" fmla="*/ 958685 h 1334483"/>
              <a:gd name="connsiteX6" fmla="*/ 1417541 w 1798650"/>
              <a:gd name="connsiteY6" fmla="*/ 1168235 h 1334483"/>
              <a:gd name="connsiteX7" fmla="*/ 1652491 w 1798650"/>
              <a:gd name="connsiteY7" fmla="*/ 1282535 h 1334483"/>
              <a:gd name="connsiteX8" fmla="*/ 1798541 w 1798650"/>
              <a:gd name="connsiteY8" fmla="*/ 1334479 h 1334483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571390 w 1790699"/>
              <a:gd name="connsiteY3" fmla="*/ 536438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819040 w 1790699"/>
              <a:gd name="connsiteY4" fmla="*/ 752338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098440 w 1790699"/>
              <a:gd name="connsiteY5" fmla="*/ 974588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244781 w 1790699"/>
              <a:gd name="connsiteY5" fmla="*/ 915770 h 1350386"/>
              <a:gd name="connsiteX6" fmla="*/ 1409590 w 1790699"/>
              <a:gd name="connsiteY6" fmla="*/ 1184138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699"/>
              <a:gd name="connsiteY0" fmla="*/ 0 h 1350386"/>
              <a:gd name="connsiteX1" fmla="*/ 101490 w 1790699"/>
              <a:gd name="connsiteY1" fmla="*/ 104638 h 1350386"/>
              <a:gd name="connsiteX2" fmla="*/ 323740 w 1790699"/>
              <a:gd name="connsiteY2" fmla="*/ 314188 h 1350386"/>
              <a:gd name="connsiteX3" fmla="*/ 656115 w 1790699"/>
              <a:gd name="connsiteY3" fmla="*/ 507030 h 1350386"/>
              <a:gd name="connsiteX4" fmla="*/ 988487 w 1790699"/>
              <a:gd name="connsiteY4" fmla="*/ 693519 h 1350386"/>
              <a:gd name="connsiteX5" fmla="*/ 1244781 w 1790699"/>
              <a:gd name="connsiteY5" fmla="*/ 915770 h 1350386"/>
              <a:gd name="connsiteX6" fmla="*/ 1525123 w 1790699"/>
              <a:gd name="connsiteY6" fmla="*/ 1125322 h 1350386"/>
              <a:gd name="connsiteX7" fmla="*/ 1644540 w 1790699"/>
              <a:gd name="connsiteY7" fmla="*/ 1298438 h 1350386"/>
              <a:gd name="connsiteX8" fmla="*/ 1790590 w 1790699"/>
              <a:gd name="connsiteY8" fmla="*/ 1350382 h 1350386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31418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44781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31418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01490 w 1790590"/>
              <a:gd name="connsiteY1" fmla="*/ 10463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88487 w 1790590"/>
              <a:gd name="connsiteY4" fmla="*/ 693519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016011 w 1790590"/>
              <a:gd name="connsiteY5" fmla="*/ 734667 h 1350382"/>
              <a:gd name="connsiteX6" fmla="*/ 1290994 w 1790590"/>
              <a:gd name="connsiteY6" fmla="*/ 915770 h 1350382"/>
              <a:gd name="connsiteX7" fmla="*/ 1525123 w 1790590"/>
              <a:gd name="connsiteY7" fmla="*/ 1125322 h 1350382"/>
              <a:gd name="connsiteX8" fmla="*/ 1790590 w 1790590"/>
              <a:gd name="connsiteY8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90994 w 1790590"/>
              <a:gd name="connsiteY5" fmla="*/ 915770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155405 w 1790590"/>
              <a:gd name="connsiteY1" fmla="*/ 148748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323740 w 1790590"/>
              <a:gd name="connsiteY2" fmla="*/ 28477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656115 w 1790590"/>
              <a:gd name="connsiteY3" fmla="*/ 5070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771648 w 1790590"/>
              <a:gd name="connsiteY3" fmla="*/ 375130 h 1350382"/>
              <a:gd name="connsiteX4" fmla="*/ 949977 w 1790590"/>
              <a:gd name="connsiteY4" fmla="*/ 708223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771648 w 1790590"/>
              <a:gd name="connsiteY3" fmla="*/ 375130 h 1350382"/>
              <a:gd name="connsiteX4" fmla="*/ 1065510 w 1790590"/>
              <a:gd name="connsiteY4" fmla="*/ 655462 h 1350382"/>
              <a:gd name="connsiteX5" fmla="*/ 1283292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771648 w 1790590"/>
              <a:gd name="connsiteY3" fmla="*/ 375130 h 1350382"/>
              <a:gd name="connsiteX4" fmla="*/ 1065510 w 1790590"/>
              <a:gd name="connsiteY4" fmla="*/ 655462 h 1350382"/>
              <a:gd name="connsiteX5" fmla="*/ 1337207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802456 w 1790590"/>
              <a:gd name="connsiteY3" fmla="*/ 401511 h 1350382"/>
              <a:gd name="connsiteX4" fmla="*/ 1065510 w 1790590"/>
              <a:gd name="connsiteY4" fmla="*/ 655462 h 1350382"/>
              <a:gd name="connsiteX5" fmla="*/ 1337207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802456 w 1790590"/>
              <a:gd name="connsiteY3" fmla="*/ 401511 h 1350382"/>
              <a:gd name="connsiteX4" fmla="*/ 1050105 w 1790590"/>
              <a:gd name="connsiteY4" fmla="*/ 629082 h 1350382"/>
              <a:gd name="connsiteX5" fmla="*/ 1337207 w 1790590"/>
              <a:gd name="connsiteY5" fmla="*/ 94517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90590"/>
              <a:gd name="connsiteY0" fmla="*/ 0 h 1350382"/>
              <a:gd name="connsiteX1" fmla="*/ 224725 w 1790590"/>
              <a:gd name="connsiteY1" fmla="*/ 82796 h 1350382"/>
              <a:gd name="connsiteX2" fmla="*/ 470081 w 1790590"/>
              <a:gd name="connsiteY2" fmla="*/ 192448 h 1350382"/>
              <a:gd name="connsiteX3" fmla="*/ 802456 w 1790590"/>
              <a:gd name="connsiteY3" fmla="*/ 401511 h 1350382"/>
              <a:gd name="connsiteX4" fmla="*/ 1050105 w 1790590"/>
              <a:gd name="connsiteY4" fmla="*/ 629082 h 1350382"/>
              <a:gd name="connsiteX5" fmla="*/ 1337207 w 1790590"/>
              <a:gd name="connsiteY5" fmla="*/ 931987 h 1350382"/>
              <a:gd name="connsiteX6" fmla="*/ 1525123 w 1790590"/>
              <a:gd name="connsiteY6" fmla="*/ 1125322 h 1350382"/>
              <a:gd name="connsiteX7" fmla="*/ 1790590 w 1790590"/>
              <a:gd name="connsiteY7" fmla="*/ 1350382 h 1350382"/>
              <a:gd name="connsiteX0" fmla="*/ 0 w 1736675"/>
              <a:gd name="connsiteY0" fmla="*/ 0 h 1350382"/>
              <a:gd name="connsiteX1" fmla="*/ 224725 w 1736675"/>
              <a:gd name="connsiteY1" fmla="*/ 82796 h 1350382"/>
              <a:gd name="connsiteX2" fmla="*/ 470081 w 1736675"/>
              <a:gd name="connsiteY2" fmla="*/ 192448 h 1350382"/>
              <a:gd name="connsiteX3" fmla="*/ 802456 w 1736675"/>
              <a:gd name="connsiteY3" fmla="*/ 401511 h 1350382"/>
              <a:gd name="connsiteX4" fmla="*/ 1050105 w 1736675"/>
              <a:gd name="connsiteY4" fmla="*/ 629082 h 1350382"/>
              <a:gd name="connsiteX5" fmla="*/ 1337207 w 1736675"/>
              <a:gd name="connsiteY5" fmla="*/ 931987 h 1350382"/>
              <a:gd name="connsiteX6" fmla="*/ 1525123 w 1736675"/>
              <a:gd name="connsiteY6" fmla="*/ 1125322 h 1350382"/>
              <a:gd name="connsiteX7" fmla="*/ 1736675 w 1736675"/>
              <a:gd name="connsiteY7" fmla="*/ 1350382 h 135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6675" h="1350382">
                <a:moveTo>
                  <a:pt x="0" y="0"/>
                </a:moveTo>
                <a:cubicBezTo>
                  <a:pt x="55033" y="61383"/>
                  <a:pt x="146378" y="50721"/>
                  <a:pt x="224725" y="82796"/>
                </a:cubicBezTo>
                <a:cubicBezTo>
                  <a:pt x="303072" y="114871"/>
                  <a:pt x="387531" y="118365"/>
                  <a:pt x="470081" y="192448"/>
                </a:cubicBezTo>
                <a:lnTo>
                  <a:pt x="802456" y="401511"/>
                </a:lnTo>
                <a:cubicBezTo>
                  <a:pt x="885006" y="474536"/>
                  <a:pt x="960980" y="540669"/>
                  <a:pt x="1050105" y="629082"/>
                </a:cubicBezTo>
                <a:cubicBezTo>
                  <a:pt x="1139230" y="717495"/>
                  <a:pt x="1258037" y="849280"/>
                  <a:pt x="1337207" y="931987"/>
                </a:cubicBezTo>
                <a:cubicBezTo>
                  <a:pt x="1416377" y="1014694"/>
                  <a:pt x="1458545" y="1055589"/>
                  <a:pt x="1525123" y="1125322"/>
                </a:cubicBezTo>
                <a:cubicBezTo>
                  <a:pt x="1591701" y="1195055"/>
                  <a:pt x="1681370" y="1303495"/>
                  <a:pt x="1736675" y="135038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9" name="Straight Arrow Connector 518"/>
          <p:cNvCxnSpPr/>
          <p:nvPr/>
        </p:nvCxnSpPr>
        <p:spPr>
          <a:xfrm>
            <a:off x="3588516" y="5663921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519"/>
          <p:cNvCxnSpPr/>
          <p:nvPr/>
        </p:nvCxnSpPr>
        <p:spPr>
          <a:xfrm>
            <a:off x="4412666" y="607708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/>
          <p:cNvCxnSpPr/>
          <p:nvPr/>
        </p:nvCxnSpPr>
        <p:spPr>
          <a:xfrm>
            <a:off x="4579426" y="5079747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/>
          <p:nvPr/>
        </p:nvCxnSpPr>
        <p:spPr>
          <a:xfrm>
            <a:off x="4825479" y="5450380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Arrow Connector 522"/>
          <p:cNvCxnSpPr/>
          <p:nvPr/>
        </p:nvCxnSpPr>
        <p:spPr>
          <a:xfrm>
            <a:off x="5338127" y="4660849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TextBox 523"/>
          <p:cNvSpPr txBox="1"/>
          <p:nvPr/>
        </p:nvSpPr>
        <p:spPr>
          <a:xfrm>
            <a:off x="9436739" y="1411236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Ag</a:t>
            </a:r>
            <a:endParaRPr lang="en-GB" sz="2200" dirty="0"/>
          </a:p>
        </p:txBody>
      </p:sp>
      <p:cxnSp>
        <p:nvCxnSpPr>
          <p:cNvPr id="525" name="Straight Connector 524"/>
          <p:cNvCxnSpPr/>
          <p:nvPr/>
        </p:nvCxnSpPr>
        <p:spPr>
          <a:xfrm>
            <a:off x="9261387" y="1342516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TextBox 525"/>
          <p:cNvSpPr txBox="1"/>
          <p:nvPr/>
        </p:nvSpPr>
        <p:spPr>
          <a:xfrm>
            <a:off x="9651589" y="36832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CHPI</a:t>
            </a:r>
            <a:endParaRPr lang="en-GB" sz="2200" dirty="0"/>
          </a:p>
        </p:txBody>
      </p:sp>
      <p:cxnSp>
        <p:nvCxnSpPr>
          <p:cNvPr id="527" name="Straight Connector 526"/>
          <p:cNvCxnSpPr/>
          <p:nvPr/>
        </p:nvCxnSpPr>
        <p:spPr>
          <a:xfrm flipV="1">
            <a:off x="9522683" y="259241"/>
            <a:ext cx="186804" cy="10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89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54</cp:revision>
  <dcterms:created xsi:type="dcterms:W3CDTF">2014-05-29T15:25:30Z</dcterms:created>
  <dcterms:modified xsi:type="dcterms:W3CDTF">2014-09-10T22:13:51Z</dcterms:modified>
</cp:coreProperties>
</file>