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3322300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30" d="100"/>
          <a:sy n="30" d="100"/>
        </p:scale>
        <p:origin x="-2190" y="-402"/>
      </p:cViewPr>
      <p:guideLst>
        <p:guide orient="horz" pos="4196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2" y="4138553"/>
            <a:ext cx="9181149" cy="28556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4" y="7549310"/>
            <a:ext cx="7560945" cy="34045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94" y="533513"/>
            <a:ext cx="2430303" cy="113671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533513"/>
            <a:ext cx="7110888" cy="113671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6" y="8560816"/>
            <a:ext cx="9181149" cy="2645956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46" y="5646569"/>
            <a:ext cx="9181149" cy="2914253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6" y="3108544"/>
            <a:ext cx="4770597" cy="879210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3108544"/>
            <a:ext cx="4770597" cy="879210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982107"/>
            <a:ext cx="4772472" cy="124279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4224899"/>
            <a:ext cx="4772472" cy="767574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53" y="2982107"/>
            <a:ext cx="4774347" cy="124279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53" y="4224899"/>
            <a:ext cx="4774347" cy="767574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8" y="530432"/>
            <a:ext cx="3553569" cy="225739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530435"/>
            <a:ext cx="6038256" cy="1137021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8" y="2787814"/>
            <a:ext cx="3553569" cy="9112824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9325614"/>
            <a:ext cx="6480810" cy="11009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190377"/>
            <a:ext cx="6480810" cy="7993380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10426554"/>
            <a:ext cx="6480810" cy="1563521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9" y="533518"/>
            <a:ext cx="9721215" cy="2220383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9" y="3108544"/>
            <a:ext cx="9721215" cy="8792103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83" y="12347804"/>
            <a:ext cx="2520315" cy="709290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2" y="12347804"/>
            <a:ext cx="3420429" cy="709290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85" y="12347804"/>
            <a:ext cx="2520315" cy="709290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Picture 5" descr="C:\Users\Wendy\Documents\wwn20\Thesis\Chapter7\Figures\Fig2\TM_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623" y="4210804"/>
            <a:ext cx="4680000" cy="317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" name="Picture 6" descr="C:\Users\Wendy\Documents\wwn20\Thesis\Chapter7\Figures\Fig2\ETFE_90_TM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t="18226" r="17399" b="4895"/>
          <a:stretch/>
        </p:blipFill>
        <p:spPr bwMode="auto">
          <a:xfrm>
            <a:off x="8475012" y="1888256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" name="Picture 11" descr="C:\Users\Wendy\Documents\wwn20\Thesis\Chapter7\Figures\Fig2\ETFE_90_T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18388" r="17569" b="4733"/>
          <a:stretch/>
        </p:blipFill>
        <p:spPr bwMode="auto">
          <a:xfrm>
            <a:off x="8495720" y="7730286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" name="Picture 5" descr="C:\Users\Wendy\Documents\wwn20\Thesis\Chapter7\Figures\Fig2\ETFE_60_TM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t="18226" r="17399" b="4895"/>
          <a:stretch/>
        </p:blipFill>
        <p:spPr bwMode="auto">
          <a:xfrm>
            <a:off x="6458788" y="1888256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" name="Picture 4" descr="C:\Users\Wendy\Documents\wwn20\Thesis\Chapter7\Figures\Fig2\ETFE_40_TM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t="18226" r="17399" b="4895"/>
          <a:stretch/>
        </p:blipFill>
        <p:spPr bwMode="auto">
          <a:xfrm>
            <a:off x="4448115" y="1888256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" name="Picture 3" descr="C:\Users\Wendy\Documents\wwn20\Thesis\Chapter7\Figures\Fig2\ETFE_20_TM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t="18226" r="17399" b="4895"/>
          <a:stretch/>
        </p:blipFill>
        <p:spPr bwMode="auto">
          <a:xfrm>
            <a:off x="2438241" y="1888256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" name="Picture 2" descr="C:\Users\Wendy\Documents\wwn20\Thesis\Chapter7\Figures\Fig2\ETFE_0_TM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" t="18226" r="17557" b="4895"/>
          <a:stretch/>
        </p:blipFill>
        <p:spPr bwMode="auto">
          <a:xfrm>
            <a:off x="432232" y="1888256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" name="Picture 10" descr="C:\Users\Wendy\Documents\wwn20\Thesis\Chapter7\Figures\Fig2\ETFE_60_TE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18226" r="17569" b="4895"/>
          <a:stretch/>
        </p:blipFill>
        <p:spPr bwMode="auto">
          <a:xfrm>
            <a:off x="6489850" y="7730286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" name="Picture 9" descr="C:\Users\Wendy\Documents\wwn20\Thesis\Chapter7\Figures\Fig2\ETFE_40_TE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18226" r="17569" b="4895"/>
          <a:stretch/>
        </p:blipFill>
        <p:spPr bwMode="auto">
          <a:xfrm>
            <a:off x="4479177" y="7730286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" name="Picture 8" descr="C:\Users\Wendy\Documents\wwn20\Thesis\Chapter7\Figures\Fig2\ETFE_20_TE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18073" r="17569" b="5049"/>
          <a:stretch/>
        </p:blipFill>
        <p:spPr bwMode="auto">
          <a:xfrm>
            <a:off x="2469303" y="7730286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3" name="Picture 7" descr="C:\Users\Wendy\Documents\wwn20\Thesis\Chapter7\Figures\Fig2\ETFE_0_TE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18226" r="17569" b="4895"/>
          <a:stretch/>
        </p:blipFill>
        <p:spPr bwMode="auto">
          <a:xfrm>
            <a:off x="463294" y="7730286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" name="Picture 14" descr="C:\Users\Wendy\Documents\wwn20\Thesis\Chapter7\Figures\Fig2\TE_spec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30" y="10115460"/>
            <a:ext cx="4680000" cy="317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5" name="TextBox 524"/>
          <p:cNvSpPr txBox="1"/>
          <p:nvPr/>
        </p:nvSpPr>
        <p:spPr>
          <a:xfrm rot="16200000">
            <a:off x="-853531" y="2524342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5183784" y="3979114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7" name="TextBox 526"/>
          <p:cNvSpPr txBox="1"/>
          <p:nvPr/>
        </p:nvSpPr>
        <p:spPr>
          <a:xfrm>
            <a:off x="646652" y="1486404"/>
            <a:ext cx="2799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TM polarisation</a:t>
            </a:r>
            <a:endParaRPr lang="en-GB" sz="2500" b="1" dirty="0"/>
          </a:p>
        </p:txBody>
      </p:sp>
      <p:sp>
        <p:nvSpPr>
          <p:cNvPr id="528" name="TextBox 527"/>
          <p:cNvSpPr txBox="1"/>
          <p:nvPr/>
        </p:nvSpPr>
        <p:spPr>
          <a:xfrm>
            <a:off x="718660" y="7318211"/>
            <a:ext cx="2799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TE polarisation</a:t>
            </a:r>
            <a:endParaRPr lang="en-GB" sz="2500" b="1" dirty="0"/>
          </a:p>
        </p:txBody>
      </p:sp>
      <p:sp>
        <p:nvSpPr>
          <p:cNvPr id="529" name="TextBox 528"/>
          <p:cNvSpPr txBox="1"/>
          <p:nvPr/>
        </p:nvSpPr>
        <p:spPr>
          <a:xfrm rot="16200000">
            <a:off x="-859566" y="8387697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5177749" y="9842469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1" name="Picture 15" descr="C:\Users\Wendy\Documents\wwn20\Thesis\Chapter7\Figures\Fig2\Scale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6" r="16095" b="84844"/>
          <a:stretch/>
        </p:blipFill>
        <p:spPr bwMode="auto">
          <a:xfrm>
            <a:off x="7921350" y="12493759"/>
            <a:ext cx="2880000" cy="85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" name="TextBox 531"/>
          <p:cNvSpPr txBox="1"/>
          <p:nvPr/>
        </p:nvSpPr>
        <p:spPr>
          <a:xfrm>
            <a:off x="2751910" y="3440603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533" name="TextBox 532"/>
          <p:cNvSpPr txBox="1"/>
          <p:nvPr/>
        </p:nvSpPr>
        <p:spPr>
          <a:xfrm>
            <a:off x="4747856" y="3440603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534" name="TextBox 533"/>
          <p:cNvSpPr txBox="1"/>
          <p:nvPr/>
        </p:nvSpPr>
        <p:spPr>
          <a:xfrm>
            <a:off x="6748066" y="3440603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535" name="TextBox 534"/>
          <p:cNvSpPr txBox="1"/>
          <p:nvPr/>
        </p:nvSpPr>
        <p:spPr>
          <a:xfrm>
            <a:off x="8781776" y="3440603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536" name="TextBox 535"/>
          <p:cNvSpPr txBox="1"/>
          <p:nvPr/>
        </p:nvSpPr>
        <p:spPr>
          <a:xfrm>
            <a:off x="4763622" y="930298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537" name="TextBox 536"/>
          <p:cNvSpPr txBox="1"/>
          <p:nvPr/>
        </p:nvSpPr>
        <p:spPr>
          <a:xfrm>
            <a:off x="6763832" y="930298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538" name="TextBox 537"/>
          <p:cNvSpPr txBox="1"/>
          <p:nvPr/>
        </p:nvSpPr>
        <p:spPr>
          <a:xfrm>
            <a:off x="8797542" y="930298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539" name="Freeform 538"/>
          <p:cNvSpPr/>
          <p:nvPr/>
        </p:nvSpPr>
        <p:spPr>
          <a:xfrm>
            <a:off x="834327" y="4032150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0" name="Freeform 539"/>
          <p:cNvSpPr/>
          <p:nvPr/>
        </p:nvSpPr>
        <p:spPr>
          <a:xfrm>
            <a:off x="834327" y="9890286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1" name="Straight Connector 540"/>
          <p:cNvCxnSpPr/>
          <p:nvPr/>
        </p:nvCxnSpPr>
        <p:spPr>
          <a:xfrm>
            <a:off x="1052335" y="1965526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TextBox 541"/>
          <p:cNvSpPr txBox="1"/>
          <p:nvPr/>
        </p:nvSpPr>
        <p:spPr>
          <a:xfrm>
            <a:off x="720155" y="3440603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543" name="Straight Connector 542"/>
          <p:cNvCxnSpPr/>
          <p:nvPr/>
        </p:nvCxnSpPr>
        <p:spPr>
          <a:xfrm>
            <a:off x="1680112" y="1965526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2296380" y="1989828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1060735" y="7811179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1688512" y="7811179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7" name="Picture 2" descr="C:\Users\Wendy\Documents\wwn20\Thesis\Chapter7\Figures\Fig2\AFM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" t="14312" r="3286" b="15177"/>
          <a:stretch/>
        </p:blipFill>
        <p:spPr bwMode="auto">
          <a:xfrm>
            <a:off x="787547" y="228844"/>
            <a:ext cx="3499033" cy="89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8" name="Straight Connector 547"/>
          <p:cNvCxnSpPr/>
          <p:nvPr/>
        </p:nvCxnSpPr>
        <p:spPr>
          <a:xfrm>
            <a:off x="3234590" y="1019609"/>
            <a:ext cx="892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/>
          <p:cNvSpPr txBox="1"/>
          <p:nvPr/>
        </p:nvSpPr>
        <p:spPr>
          <a:xfrm>
            <a:off x="3303733" y="624768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pic>
        <p:nvPicPr>
          <p:cNvPr id="550" name="Picture 4" descr="C:\Users\Wendy\Documents\wwn20\Thesis\Chapter7\Figures\Fig2\AFM_scale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4" r="62433" b="31907"/>
          <a:stretch/>
        </p:blipFill>
        <p:spPr bwMode="auto">
          <a:xfrm>
            <a:off x="4479177" y="-106070"/>
            <a:ext cx="1069898" cy="156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1" name="Group 550"/>
          <p:cNvGrpSpPr/>
          <p:nvPr/>
        </p:nvGrpSpPr>
        <p:grpSpPr>
          <a:xfrm>
            <a:off x="6249193" y="220392"/>
            <a:ext cx="3600000" cy="1004135"/>
            <a:chOff x="1360079" y="4626589"/>
            <a:chExt cx="5434320" cy="1004135"/>
          </a:xfrm>
        </p:grpSpPr>
        <p:sp>
          <p:nvSpPr>
            <p:cNvPr id="552" name="Rectangle 551"/>
            <p:cNvSpPr/>
            <p:nvPr/>
          </p:nvSpPr>
          <p:spPr>
            <a:xfrm>
              <a:off x="1360079" y="4626589"/>
              <a:ext cx="585064" cy="575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2514557" y="4626589"/>
              <a:ext cx="719999" cy="575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780936" y="4626589"/>
              <a:ext cx="719999" cy="575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5036021" y="4626589"/>
              <a:ext cx="719999" cy="575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6271166" y="4626589"/>
              <a:ext cx="523233" cy="575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1360079" y="5160251"/>
              <a:ext cx="5434320" cy="4704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8" name="Straight Connector 557"/>
          <p:cNvCxnSpPr/>
          <p:nvPr/>
        </p:nvCxnSpPr>
        <p:spPr>
          <a:xfrm>
            <a:off x="6651012" y="297150"/>
            <a:ext cx="360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9" name="TextBox 558"/>
          <p:cNvSpPr txBox="1"/>
          <p:nvPr/>
        </p:nvSpPr>
        <p:spPr>
          <a:xfrm>
            <a:off x="6397766" y="-107602"/>
            <a:ext cx="97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200nm</a:t>
            </a:r>
            <a:endParaRPr lang="en-GB" sz="2000" dirty="0"/>
          </a:p>
        </p:txBody>
      </p:sp>
      <p:cxnSp>
        <p:nvCxnSpPr>
          <p:cNvPr id="560" name="Straight Connector 559"/>
          <p:cNvCxnSpPr/>
          <p:nvPr/>
        </p:nvCxnSpPr>
        <p:spPr>
          <a:xfrm>
            <a:off x="9578884" y="219578"/>
            <a:ext cx="0" cy="523513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1" name="TextBox 560"/>
          <p:cNvSpPr txBox="1"/>
          <p:nvPr/>
        </p:nvSpPr>
        <p:spPr>
          <a:xfrm>
            <a:off x="9578884" y="308157"/>
            <a:ext cx="104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140nm</a:t>
            </a:r>
            <a:endParaRPr lang="en-GB" sz="2000" dirty="0"/>
          </a:p>
        </p:txBody>
      </p:sp>
      <p:cxnSp>
        <p:nvCxnSpPr>
          <p:cNvPr id="562" name="Straight Connector 561"/>
          <p:cNvCxnSpPr/>
          <p:nvPr/>
        </p:nvCxnSpPr>
        <p:spPr>
          <a:xfrm>
            <a:off x="7854192" y="742846"/>
            <a:ext cx="828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3" name="TextBox 562"/>
          <p:cNvSpPr txBox="1"/>
          <p:nvPr/>
        </p:nvSpPr>
        <p:spPr>
          <a:xfrm>
            <a:off x="7710896" y="737608"/>
            <a:ext cx="13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D</a:t>
            </a:r>
            <a:r>
              <a:rPr lang="en-GB" sz="2000" dirty="0" smtClean="0"/>
              <a:t> = 417nm</a:t>
            </a:r>
            <a:endParaRPr lang="en-GB" sz="2000" dirty="0"/>
          </a:p>
        </p:txBody>
      </p:sp>
      <p:sp>
        <p:nvSpPr>
          <p:cNvPr id="564" name="TextBox 563"/>
          <p:cNvSpPr txBox="1"/>
          <p:nvPr/>
        </p:nvSpPr>
        <p:spPr>
          <a:xfrm>
            <a:off x="222134" y="-78316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565" name="TextBox 564"/>
          <p:cNvSpPr txBox="1"/>
          <p:nvPr/>
        </p:nvSpPr>
        <p:spPr>
          <a:xfrm>
            <a:off x="5688707" y="-78316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566" name="TextBox 565"/>
          <p:cNvSpPr txBox="1"/>
          <p:nvPr/>
        </p:nvSpPr>
        <p:spPr>
          <a:xfrm>
            <a:off x="9804374" y="1259306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ETFE</a:t>
            </a:r>
            <a:endParaRPr lang="en-GB" sz="2200" dirty="0"/>
          </a:p>
        </p:txBody>
      </p:sp>
      <p:cxnSp>
        <p:nvCxnSpPr>
          <p:cNvPr id="567" name="Straight Connector 566"/>
          <p:cNvCxnSpPr/>
          <p:nvPr/>
        </p:nvCxnSpPr>
        <p:spPr>
          <a:xfrm>
            <a:off x="9675883" y="1122102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extBox 567"/>
          <p:cNvSpPr txBox="1"/>
          <p:nvPr/>
        </p:nvSpPr>
        <p:spPr>
          <a:xfrm>
            <a:off x="109350" y="1542525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569" name="TextBox 568"/>
          <p:cNvSpPr txBox="1"/>
          <p:nvPr/>
        </p:nvSpPr>
        <p:spPr>
          <a:xfrm>
            <a:off x="1080195" y="414757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570" name="TextBox 569"/>
          <p:cNvSpPr txBox="1"/>
          <p:nvPr/>
        </p:nvSpPr>
        <p:spPr>
          <a:xfrm>
            <a:off x="146399" y="727597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571" name="TextBox 570"/>
          <p:cNvSpPr txBox="1"/>
          <p:nvPr/>
        </p:nvSpPr>
        <p:spPr>
          <a:xfrm>
            <a:off x="1154511" y="9971444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p:sp>
        <p:nvSpPr>
          <p:cNvPr id="572" name="Freeform 571"/>
          <p:cNvSpPr/>
          <p:nvPr/>
        </p:nvSpPr>
        <p:spPr>
          <a:xfrm>
            <a:off x="749300" y="2412285"/>
            <a:ext cx="1708150" cy="13970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8150" h="139700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7367"/>
                  <a:pt x="1708150" y="13970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3" name="Freeform 572"/>
          <p:cNvSpPr/>
          <p:nvPr/>
        </p:nvSpPr>
        <p:spPr>
          <a:xfrm>
            <a:off x="754063" y="8244381"/>
            <a:ext cx="1708150" cy="13970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8150" h="139700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7367"/>
                  <a:pt x="1708150" y="13970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4" name="Freeform 573"/>
          <p:cNvSpPr/>
          <p:nvPr/>
        </p:nvSpPr>
        <p:spPr>
          <a:xfrm>
            <a:off x="2738351" y="2351506"/>
            <a:ext cx="1779614" cy="12991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934" h="1424857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29251" y="1395224"/>
                  <a:pt x="1777934" y="1424857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5" name="Freeform 574"/>
          <p:cNvSpPr/>
          <p:nvPr/>
        </p:nvSpPr>
        <p:spPr>
          <a:xfrm>
            <a:off x="2757115" y="8209612"/>
            <a:ext cx="1779614" cy="12991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934" h="1424857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29251" y="1395224"/>
                  <a:pt x="1777934" y="1424857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6" name="Freeform 575"/>
          <p:cNvSpPr/>
          <p:nvPr/>
        </p:nvSpPr>
        <p:spPr>
          <a:xfrm>
            <a:off x="746547" y="9024513"/>
            <a:ext cx="679450" cy="6350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635000"/>
              <a:gd name="connsiteY0" fmla="*/ 0 h 615950"/>
              <a:gd name="connsiteX1" fmla="*/ 165100 w 635000"/>
              <a:gd name="connsiteY1" fmla="*/ 184150 h 615950"/>
              <a:gd name="connsiteX2" fmla="*/ 387350 w 635000"/>
              <a:gd name="connsiteY2" fmla="*/ 393700 h 615950"/>
              <a:gd name="connsiteX3" fmla="*/ 635000 w 635000"/>
              <a:gd name="connsiteY3" fmla="*/ 615950 h 615950"/>
              <a:gd name="connsiteX0" fmla="*/ 0 w 679450"/>
              <a:gd name="connsiteY0" fmla="*/ 0 h 635000"/>
              <a:gd name="connsiteX1" fmla="*/ 165100 w 679450"/>
              <a:gd name="connsiteY1" fmla="*/ 184150 h 635000"/>
              <a:gd name="connsiteX2" fmla="*/ 387350 w 679450"/>
              <a:gd name="connsiteY2" fmla="*/ 393700 h 635000"/>
              <a:gd name="connsiteX3" fmla="*/ 679450 w 679450"/>
              <a:gd name="connsiteY3" fmla="*/ 63500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50" h="63500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1625" y="318558"/>
                  <a:pt x="387350" y="393700"/>
                </a:cubicBezTo>
                <a:cubicBezTo>
                  <a:pt x="473075" y="468842"/>
                  <a:pt x="582083" y="554567"/>
                  <a:pt x="679450" y="6350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7" name="Freeform 576"/>
          <p:cNvSpPr/>
          <p:nvPr/>
        </p:nvSpPr>
        <p:spPr>
          <a:xfrm>
            <a:off x="2759561" y="8955581"/>
            <a:ext cx="825500" cy="7112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500" h="711200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8" name="TextBox 577"/>
          <p:cNvSpPr txBox="1"/>
          <p:nvPr/>
        </p:nvSpPr>
        <p:spPr>
          <a:xfrm>
            <a:off x="2767676" y="930298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579" name="TextBox 578"/>
          <p:cNvSpPr txBox="1"/>
          <p:nvPr/>
        </p:nvSpPr>
        <p:spPr>
          <a:xfrm>
            <a:off x="735921" y="9302989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580" name="Freeform 579"/>
          <p:cNvSpPr/>
          <p:nvPr/>
        </p:nvSpPr>
        <p:spPr>
          <a:xfrm>
            <a:off x="4771810" y="8818198"/>
            <a:ext cx="777265" cy="59101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500" h="711200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1" name="Straight Arrow Connector 580"/>
          <p:cNvCxnSpPr>
            <a:cxnSpLocks noChangeAspect="1"/>
          </p:cNvCxnSpPr>
          <p:nvPr/>
        </p:nvCxnSpPr>
        <p:spPr>
          <a:xfrm>
            <a:off x="3511051" y="6163795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/>
          <p:cNvCxnSpPr>
            <a:cxnSpLocks noChangeAspect="1"/>
          </p:cNvCxnSpPr>
          <p:nvPr/>
        </p:nvCxnSpPr>
        <p:spPr>
          <a:xfrm>
            <a:off x="4536729" y="5477207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/>
          <p:cNvCxnSpPr>
            <a:cxnSpLocks noChangeAspect="1"/>
          </p:cNvCxnSpPr>
          <p:nvPr/>
        </p:nvCxnSpPr>
        <p:spPr>
          <a:xfrm>
            <a:off x="5274921" y="4483129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/>
          <p:cNvCxnSpPr/>
          <p:nvPr/>
        </p:nvCxnSpPr>
        <p:spPr>
          <a:xfrm>
            <a:off x="3446386" y="11794193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/>
          <p:cNvCxnSpPr/>
          <p:nvPr/>
        </p:nvCxnSpPr>
        <p:spPr>
          <a:xfrm>
            <a:off x="4479177" y="10390533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/>
          <p:cNvCxnSpPr/>
          <p:nvPr/>
        </p:nvCxnSpPr>
        <p:spPr>
          <a:xfrm>
            <a:off x="4896619" y="11641489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85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34</cp:revision>
  <dcterms:created xsi:type="dcterms:W3CDTF">2014-05-29T15:25:30Z</dcterms:created>
  <dcterms:modified xsi:type="dcterms:W3CDTF">2014-09-10T21:22:20Z</dcterms:modified>
</cp:coreProperties>
</file>