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13322300"/>
  <p:notesSz cx="6858000" cy="9144000"/>
  <p:defaultTextStyle>
    <a:defPPr>
      <a:defRPr lang="en-US"/>
    </a:defPPr>
    <a:lvl1pPr marL="0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5564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1129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6693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2258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77822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3387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88951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44516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3" autoAdjust="0"/>
  </p:normalViewPr>
  <p:slideViewPr>
    <p:cSldViewPr>
      <p:cViewPr>
        <p:scale>
          <a:sx n="70" d="100"/>
          <a:sy n="70" d="100"/>
        </p:scale>
        <p:origin x="-798" y="2580"/>
      </p:cViewPr>
      <p:guideLst>
        <p:guide orient="horz" pos="4197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11" y="4138554"/>
            <a:ext cx="9181149" cy="28556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13" y="7549307"/>
            <a:ext cx="7560945" cy="34045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1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6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2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8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44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09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3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87" y="533514"/>
            <a:ext cx="2430303" cy="113671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9" y="533514"/>
            <a:ext cx="7110888" cy="113671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88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59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9" y="8560816"/>
            <a:ext cx="9181149" cy="2645956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9" y="5646565"/>
            <a:ext cx="9181149" cy="2914254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555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1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669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222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7782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333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8895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4451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46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75" y="3108540"/>
            <a:ext cx="4770597" cy="879210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95" y="3108540"/>
            <a:ext cx="4770597" cy="879210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83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2" y="2982104"/>
            <a:ext cx="4772472" cy="1242797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72" y="4224898"/>
            <a:ext cx="4772472" cy="767574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46" y="2982104"/>
            <a:ext cx="4774347" cy="1242797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46" y="4224898"/>
            <a:ext cx="4774347" cy="767574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28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97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81" y="530431"/>
            <a:ext cx="3553569" cy="225739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31" y="530432"/>
            <a:ext cx="6038256" cy="1137021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81" y="2787814"/>
            <a:ext cx="3553569" cy="9112824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43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2" y="9325614"/>
            <a:ext cx="6480810" cy="110094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2" y="1190377"/>
            <a:ext cx="6480810" cy="7993380"/>
          </a:xfrm>
        </p:spPr>
        <p:txBody>
          <a:bodyPr/>
          <a:lstStyle>
            <a:lvl1pPr marL="0" indent="0">
              <a:buNone/>
              <a:defRPr sz="2500"/>
            </a:lvl1pPr>
            <a:lvl2pPr marL="355564" indent="0">
              <a:buNone/>
              <a:defRPr sz="2200"/>
            </a:lvl2pPr>
            <a:lvl3pPr marL="711129" indent="0">
              <a:buNone/>
              <a:defRPr sz="1900"/>
            </a:lvl3pPr>
            <a:lvl4pPr marL="1066693" indent="0">
              <a:buNone/>
              <a:defRPr sz="1600"/>
            </a:lvl4pPr>
            <a:lvl5pPr marL="1422258" indent="0">
              <a:buNone/>
              <a:defRPr sz="1600"/>
            </a:lvl5pPr>
            <a:lvl6pPr marL="1777822" indent="0">
              <a:buNone/>
              <a:defRPr sz="1600"/>
            </a:lvl6pPr>
            <a:lvl7pPr marL="2133387" indent="0">
              <a:buNone/>
              <a:defRPr sz="1600"/>
            </a:lvl7pPr>
            <a:lvl8pPr marL="2488951" indent="0">
              <a:buNone/>
              <a:defRPr sz="1600"/>
            </a:lvl8pPr>
            <a:lvl9pPr marL="2844516" indent="0">
              <a:buNone/>
              <a:defRPr sz="16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2" y="10426552"/>
            <a:ext cx="6480810" cy="1563521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7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78" y="533515"/>
            <a:ext cx="9721215" cy="2220384"/>
          </a:xfrm>
          <a:prstGeom prst="rect">
            <a:avLst/>
          </a:prstGeom>
        </p:spPr>
        <p:txBody>
          <a:bodyPr vert="horz" lIns="71113" tIns="35556" rIns="71113" bIns="355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8" y="3108540"/>
            <a:ext cx="9721215" cy="8792104"/>
          </a:xfrm>
          <a:prstGeom prst="rect">
            <a:avLst/>
          </a:prstGeom>
        </p:spPr>
        <p:txBody>
          <a:bodyPr vert="horz" lIns="71113" tIns="35556" rIns="71113" bIns="355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78" y="12347803"/>
            <a:ext cx="2520315" cy="709290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71" y="12347803"/>
            <a:ext cx="3420429" cy="709290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78" y="12347803"/>
            <a:ext cx="2520315" cy="709290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56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1129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673" indent="-266673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7792" indent="-222228" algn="l" defTabSz="711129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8911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476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040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55604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1169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733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22298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564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1129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693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2258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7822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387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8951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4516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tif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14" descr="C:\Users\Wendy\Documents\wwn20\Thesis\Chapter7\Figures\Fig4\Spec_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298" y="10036673"/>
            <a:ext cx="4680000" cy="317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2" descr="C:\Users\Wendy\Documents\wwn20\Thesis\Chapter7\Figures\Fig4\Sca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0" r="9339" b="83450"/>
          <a:stretch/>
        </p:blipFill>
        <p:spPr bwMode="auto">
          <a:xfrm>
            <a:off x="7848947" y="12196873"/>
            <a:ext cx="2880000" cy="101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1" descr="C:\Users\Wendy\Documents\wwn20\Thesis\Chapter7\Figures\Fig4\Ti_90_T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0" t="17951" r="17564" b="4344"/>
          <a:stretch/>
        </p:blipFill>
        <p:spPr bwMode="auto">
          <a:xfrm>
            <a:off x="8453283" y="7784123"/>
            <a:ext cx="2233547" cy="216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C:\Users\Wendy\Documents\wwn20\Thesis\Chapter7\Figures\Fig4\Ti_60_T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8" t="17610" r="17697" b="4685"/>
          <a:stretch/>
        </p:blipFill>
        <p:spPr bwMode="auto">
          <a:xfrm>
            <a:off x="6447413" y="7776172"/>
            <a:ext cx="2233547" cy="216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9" descr="C:\Users\Wendy\Documents\wwn20\Thesis\Chapter7\Figures\Fig4\Ti_40_T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17950" r="17850" b="4629"/>
          <a:stretch/>
        </p:blipFill>
        <p:spPr bwMode="auto">
          <a:xfrm>
            <a:off x="4444690" y="7784123"/>
            <a:ext cx="2241499" cy="216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8" descr="C:\Users\Wendy\Documents\wwn20\Thesis\Chapter7\Figures\Fig4\Ti_20_T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" t="17659" r="17260" b="4922"/>
          <a:stretch/>
        </p:blipFill>
        <p:spPr bwMode="auto">
          <a:xfrm>
            <a:off x="2421597" y="7760406"/>
            <a:ext cx="2278553" cy="216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7" descr="C:\Users\Wendy\Documents\wwn20\Thesis\Chapter7\Figures\Fig4\Ti_0_TE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3" t="17714" r="17272" b="4866"/>
          <a:stretch/>
        </p:blipFill>
        <p:spPr bwMode="auto">
          <a:xfrm>
            <a:off x="469129" y="7776173"/>
            <a:ext cx="2227124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6" descr="C:\Users\Wendy\Documents\wwn20\Thesis\Chapter7\Figures\Fig4\Ti_90_TM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7" t="18048" r="18113" b="4185"/>
          <a:stretch/>
        </p:blipFill>
        <p:spPr bwMode="auto">
          <a:xfrm>
            <a:off x="8461789" y="2081633"/>
            <a:ext cx="2220339" cy="216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5" descr="C:\Users\Wendy\Documents\wwn20\Thesis\Chapter7\Figures\Fig4\Ti_60_TM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1" t="17492" r="17509" b="5026"/>
          <a:stretch/>
        </p:blipFill>
        <p:spPr bwMode="auto">
          <a:xfrm>
            <a:off x="6442886" y="2060840"/>
            <a:ext cx="2254255" cy="216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4" descr="C:\Users\Wendy\Documents\wwn20\Thesis\Chapter7\Figures\Fig4\Ti_40_TM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5" t="17656" r="17596" b="4862"/>
          <a:stretch/>
        </p:blipFill>
        <p:spPr bwMode="auto">
          <a:xfrm>
            <a:off x="4471226" y="2068791"/>
            <a:ext cx="2223193" cy="216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3" descr="C:\Users\Wendy\Documents\wwn20\Thesis\Chapter7\Figures\Fig4\Ti_20_TM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4" t="17387" r="17181" b="5131"/>
          <a:stretch/>
        </p:blipFill>
        <p:spPr bwMode="auto">
          <a:xfrm>
            <a:off x="2461352" y="2060841"/>
            <a:ext cx="2233547" cy="216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 descr="C:\Users\Wendy\Documents\wwn20\Thesis\Chapter7\Figures\Fig4\Ti_0_TM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6" t="17371" r="17408" b="5209"/>
          <a:stretch/>
        </p:blipFill>
        <p:spPr bwMode="auto">
          <a:xfrm>
            <a:off x="432062" y="2062583"/>
            <a:ext cx="2254426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3" descr="C:\Users\Wendy\Documents\wwn20\Thesis\Chapter7\Figures\Fig2\TM_spec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830" y="4308069"/>
            <a:ext cx="4680000" cy="317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TextBox 114"/>
          <p:cNvSpPr txBox="1"/>
          <p:nvPr/>
        </p:nvSpPr>
        <p:spPr>
          <a:xfrm rot="16200000">
            <a:off x="-853531" y="2698669"/>
            <a:ext cx="2217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183784" y="4153441"/>
            <a:ext cx="9721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20155" y="1676632"/>
            <a:ext cx="25883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/>
              <a:t>TM polarisation</a:t>
            </a:r>
            <a:endParaRPr lang="en-GB" sz="25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20154" y="7384973"/>
            <a:ext cx="25883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/>
              <a:t>TE polarisation</a:t>
            </a:r>
            <a:endParaRPr lang="en-GB" sz="2500" b="1" dirty="0"/>
          </a:p>
        </p:txBody>
      </p:sp>
      <p:sp>
        <p:nvSpPr>
          <p:cNvPr id="119" name="TextBox 118"/>
          <p:cNvSpPr txBox="1"/>
          <p:nvPr/>
        </p:nvSpPr>
        <p:spPr>
          <a:xfrm rot="16200000">
            <a:off x="-859566" y="8433584"/>
            <a:ext cx="2217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177749" y="9888356"/>
            <a:ext cx="9721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751910" y="3614930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20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35" name="TextBox 134"/>
          <p:cNvSpPr txBox="1"/>
          <p:nvPr/>
        </p:nvSpPr>
        <p:spPr>
          <a:xfrm>
            <a:off x="4747856" y="3614930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40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6748066" y="3614930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60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37" name="TextBox 136"/>
          <p:cNvSpPr txBox="1"/>
          <p:nvPr/>
        </p:nvSpPr>
        <p:spPr>
          <a:xfrm>
            <a:off x="8781776" y="3614930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90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67" name="TextBox 166"/>
          <p:cNvSpPr txBox="1"/>
          <p:nvPr/>
        </p:nvSpPr>
        <p:spPr>
          <a:xfrm>
            <a:off x="2767676" y="9348876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20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69" name="TextBox 168"/>
          <p:cNvSpPr txBox="1"/>
          <p:nvPr/>
        </p:nvSpPr>
        <p:spPr>
          <a:xfrm>
            <a:off x="4763622" y="9348876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40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81" name="TextBox 180"/>
          <p:cNvSpPr txBox="1"/>
          <p:nvPr/>
        </p:nvSpPr>
        <p:spPr>
          <a:xfrm>
            <a:off x="6763832" y="9348876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60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82" name="TextBox 181"/>
          <p:cNvSpPr txBox="1"/>
          <p:nvPr/>
        </p:nvSpPr>
        <p:spPr>
          <a:xfrm>
            <a:off x="8797542" y="9348876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90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183" name="Freeform 182"/>
          <p:cNvSpPr/>
          <p:nvPr/>
        </p:nvSpPr>
        <p:spPr>
          <a:xfrm>
            <a:off x="834327" y="4206477"/>
            <a:ext cx="446970" cy="1109679"/>
          </a:xfrm>
          <a:custGeom>
            <a:avLst/>
            <a:gdLst>
              <a:gd name="connsiteX0" fmla="*/ 0 w 677917"/>
              <a:gd name="connsiteY0" fmla="*/ 0 h 583324"/>
              <a:gd name="connsiteX1" fmla="*/ 0 w 677917"/>
              <a:gd name="connsiteY1" fmla="*/ 583324 h 583324"/>
              <a:gd name="connsiteX2" fmla="*/ 677917 w 677917"/>
              <a:gd name="connsiteY2" fmla="*/ 583324 h 583324"/>
              <a:gd name="connsiteX3" fmla="*/ 677917 w 677917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917" h="583324">
                <a:moveTo>
                  <a:pt x="0" y="0"/>
                </a:moveTo>
                <a:lnTo>
                  <a:pt x="0" y="583324"/>
                </a:lnTo>
                <a:lnTo>
                  <a:pt x="677917" y="583324"/>
                </a:lnTo>
                <a:lnTo>
                  <a:pt x="677917" y="583324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Freeform 183"/>
          <p:cNvSpPr/>
          <p:nvPr/>
        </p:nvSpPr>
        <p:spPr>
          <a:xfrm>
            <a:off x="834327" y="9936173"/>
            <a:ext cx="446970" cy="1109679"/>
          </a:xfrm>
          <a:custGeom>
            <a:avLst/>
            <a:gdLst>
              <a:gd name="connsiteX0" fmla="*/ 0 w 677917"/>
              <a:gd name="connsiteY0" fmla="*/ 0 h 583324"/>
              <a:gd name="connsiteX1" fmla="*/ 0 w 677917"/>
              <a:gd name="connsiteY1" fmla="*/ 583324 h 583324"/>
              <a:gd name="connsiteX2" fmla="*/ 677917 w 677917"/>
              <a:gd name="connsiteY2" fmla="*/ 583324 h 583324"/>
              <a:gd name="connsiteX3" fmla="*/ 677917 w 677917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917" h="583324">
                <a:moveTo>
                  <a:pt x="0" y="0"/>
                </a:moveTo>
                <a:lnTo>
                  <a:pt x="0" y="583324"/>
                </a:lnTo>
                <a:lnTo>
                  <a:pt x="677917" y="583324"/>
                </a:lnTo>
                <a:lnTo>
                  <a:pt x="677917" y="583324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5" name="Straight Connector 184"/>
          <p:cNvCxnSpPr/>
          <p:nvPr/>
        </p:nvCxnSpPr>
        <p:spPr>
          <a:xfrm>
            <a:off x="1061860" y="2149378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720155" y="3614930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cxnSp>
        <p:nvCxnSpPr>
          <p:cNvPr id="187" name="Straight Connector 186"/>
          <p:cNvCxnSpPr/>
          <p:nvPr/>
        </p:nvCxnSpPr>
        <p:spPr>
          <a:xfrm>
            <a:off x="1680112" y="2149378"/>
            <a:ext cx="0" cy="1872000"/>
          </a:xfrm>
          <a:prstGeom prst="line">
            <a:avLst/>
          </a:prstGeom>
          <a:ln w="25400">
            <a:solidFill>
              <a:srgbClr val="00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2296380" y="2164155"/>
            <a:ext cx="0" cy="1872000"/>
          </a:xfrm>
          <a:prstGeom prst="line">
            <a:avLst/>
          </a:prstGeom>
          <a:ln w="254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1060735" y="7857066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1688512" y="7857066"/>
            <a:ext cx="0" cy="1872000"/>
          </a:xfrm>
          <a:prstGeom prst="line">
            <a:avLst/>
          </a:prstGeom>
          <a:ln w="25400">
            <a:solidFill>
              <a:srgbClr val="00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735921" y="9348876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cxnSp>
        <p:nvCxnSpPr>
          <p:cNvPr id="192" name="Straight Connector 191"/>
          <p:cNvCxnSpPr/>
          <p:nvPr/>
        </p:nvCxnSpPr>
        <p:spPr>
          <a:xfrm>
            <a:off x="2304570" y="7858908"/>
            <a:ext cx="0" cy="1872000"/>
          </a:xfrm>
          <a:prstGeom prst="line">
            <a:avLst/>
          </a:prstGeom>
          <a:ln w="254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Picture 15" descr="C:\Users\Wendy\Documents\wwn20\Data\PbI4_grating\SEM\2013\06 - June\130606-CHPI_Ti_gratings\2_00.tif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1" t="10684" r="31689" b="54215"/>
          <a:stretch/>
        </p:blipFill>
        <p:spPr bwMode="auto">
          <a:xfrm>
            <a:off x="1363297" y="164461"/>
            <a:ext cx="2885249" cy="142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4" name="Straight Connector 193"/>
          <p:cNvCxnSpPr/>
          <p:nvPr/>
        </p:nvCxnSpPr>
        <p:spPr>
          <a:xfrm>
            <a:off x="3238602" y="1462001"/>
            <a:ext cx="81594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3308544" y="1064851"/>
            <a:ext cx="773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chemeClr val="bg1"/>
                </a:solidFill>
              </a:rPr>
              <a:t>1µm</a:t>
            </a:r>
            <a:endParaRPr lang="en-GB" sz="2200" b="1" dirty="0">
              <a:solidFill>
                <a:schemeClr val="bg1"/>
              </a:solidFill>
            </a:endParaRPr>
          </a:p>
        </p:txBody>
      </p:sp>
      <p:grpSp>
        <p:nvGrpSpPr>
          <p:cNvPr id="196" name="Group 195"/>
          <p:cNvGrpSpPr/>
          <p:nvPr/>
        </p:nvGrpSpPr>
        <p:grpSpPr>
          <a:xfrm>
            <a:off x="5616699" y="-35594"/>
            <a:ext cx="4229906" cy="1217406"/>
            <a:chOff x="2043826" y="4867900"/>
            <a:chExt cx="4229906" cy="1217406"/>
          </a:xfrm>
        </p:grpSpPr>
        <p:grpSp>
          <p:nvGrpSpPr>
            <p:cNvPr id="197" name="Group 196"/>
            <p:cNvGrpSpPr/>
            <p:nvPr/>
          </p:nvGrpSpPr>
          <p:grpSpPr>
            <a:xfrm>
              <a:off x="2258245" y="5228780"/>
              <a:ext cx="2966424" cy="856526"/>
              <a:chOff x="2258245" y="5407197"/>
              <a:chExt cx="2966424" cy="856526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2258246" y="5911486"/>
                <a:ext cx="2966423" cy="35223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/>
              </a:p>
            </p:txBody>
          </p:sp>
          <p:sp>
            <p:nvSpPr>
              <p:cNvPr id="205" name="Flowchart: Manual Operation 3"/>
              <p:cNvSpPr/>
              <p:nvPr/>
            </p:nvSpPr>
            <p:spPr>
              <a:xfrm flipV="1">
                <a:off x="2258245" y="5407197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Flowchart: Manual Operation 3"/>
              <p:cNvSpPr/>
              <p:nvPr/>
            </p:nvSpPr>
            <p:spPr>
              <a:xfrm flipV="1">
                <a:off x="2771274" y="5407197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Flowchart: Manual Operation 3"/>
              <p:cNvSpPr/>
              <p:nvPr/>
            </p:nvSpPr>
            <p:spPr>
              <a:xfrm flipV="1">
                <a:off x="3279180" y="5407197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8" name="Flowchart: Manual Operation 3"/>
              <p:cNvSpPr/>
              <p:nvPr/>
            </p:nvSpPr>
            <p:spPr>
              <a:xfrm flipV="1">
                <a:off x="3779912" y="5407430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9" name="Flowchart: Manual Operation 3"/>
              <p:cNvSpPr/>
              <p:nvPr/>
            </p:nvSpPr>
            <p:spPr>
              <a:xfrm flipV="1">
                <a:off x="4280764" y="5407430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Flowchart: Manual Operation 3"/>
              <p:cNvSpPr/>
              <p:nvPr/>
            </p:nvSpPr>
            <p:spPr>
              <a:xfrm flipV="1">
                <a:off x="4784659" y="5407197"/>
                <a:ext cx="424436" cy="50405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731"/>
                  <a:gd name="connsiteY0" fmla="*/ 0 h 10000"/>
                  <a:gd name="connsiteX1" fmla="*/ 11731 w 11731"/>
                  <a:gd name="connsiteY1" fmla="*/ 0 h 10000"/>
                  <a:gd name="connsiteX2" fmla="*/ 8000 w 11731"/>
                  <a:gd name="connsiteY2" fmla="*/ 10000 h 10000"/>
                  <a:gd name="connsiteX3" fmla="*/ 2000 w 11731"/>
                  <a:gd name="connsiteY3" fmla="*/ 10000 h 10000"/>
                  <a:gd name="connsiteX4" fmla="*/ 0 w 11731"/>
                  <a:gd name="connsiteY4" fmla="*/ 0 h 10000"/>
                  <a:gd name="connsiteX0" fmla="*/ 0 w 13462"/>
                  <a:gd name="connsiteY0" fmla="*/ 0 h 10000"/>
                  <a:gd name="connsiteX1" fmla="*/ 13462 w 13462"/>
                  <a:gd name="connsiteY1" fmla="*/ 0 h 10000"/>
                  <a:gd name="connsiteX2" fmla="*/ 9731 w 13462"/>
                  <a:gd name="connsiteY2" fmla="*/ 10000 h 10000"/>
                  <a:gd name="connsiteX3" fmla="*/ 3731 w 13462"/>
                  <a:gd name="connsiteY3" fmla="*/ 10000 h 10000"/>
                  <a:gd name="connsiteX4" fmla="*/ 0 w 13462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2" h="10000">
                    <a:moveTo>
                      <a:pt x="0" y="0"/>
                    </a:moveTo>
                    <a:lnTo>
                      <a:pt x="13462" y="0"/>
                    </a:lnTo>
                    <a:lnTo>
                      <a:pt x="9731" y="10000"/>
                    </a:lnTo>
                    <a:lnTo>
                      <a:pt x="3731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98" name="Straight Connector 197"/>
            <p:cNvCxnSpPr/>
            <p:nvPr/>
          </p:nvCxnSpPr>
          <p:spPr>
            <a:xfrm>
              <a:off x="2382920" y="5204960"/>
              <a:ext cx="189170" cy="0"/>
            </a:xfrm>
            <a:prstGeom prst="line">
              <a:avLst/>
            </a:prstGeom>
            <a:ln w="19050"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9" name="TextBox 198"/>
            <p:cNvSpPr txBox="1"/>
            <p:nvPr/>
          </p:nvSpPr>
          <p:spPr>
            <a:xfrm>
              <a:off x="2091033" y="4867900"/>
              <a:ext cx="10199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315nm</a:t>
              </a:r>
              <a:endParaRPr lang="en-GB" sz="2000" dirty="0"/>
            </a:p>
          </p:txBody>
        </p:sp>
        <p:cxnSp>
          <p:nvCxnSpPr>
            <p:cNvPr id="200" name="Straight Connector 199"/>
            <p:cNvCxnSpPr/>
            <p:nvPr/>
          </p:nvCxnSpPr>
          <p:spPr>
            <a:xfrm>
              <a:off x="2252524" y="5704807"/>
              <a:ext cx="432000" cy="0"/>
            </a:xfrm>
            <a:prstGeom prst="line">
              <a:avLst/>
            </a:prstGeom>
            <a:ln w="19050"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TextBox 200"/>
            <p:cNvSpPr txBox="1"/>
            <p:nvPr/>
          </p:nvSpPr>
          <p:spPr>
            <a:xfrm>
              <a:off x="2043826" y="5659988"/>
              <a:ext cx="9724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350nm</a:t>
              </a:r>
              <a:endParaRPr lang="en-GB" sz="2000" dirty="0"/>
            </a:p>
          </p:txBody>
        </p:sp>
        <p:cxnSp>
          <p:nvCxnSpPr>
            <p:cNvPr id="202" name="Straight Connector 201"/>
            <p:cNvCxnSpPr/>
            <p:nvPr/>
          </p:nvCxnSpPr>
          <p:spPr>
            <a:xfrm>
              <a:off x="5224944" y="5204960"/>
              <a:ext cx="0" cy="523513"/>
            </a:xfrm>
            <a:prstGeom prst="line">
              <a:avLst/>
            </a:prstGeom>
            <a:ln w="19050"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5224944" y="5238947"/>
              <a:ext cx="10487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100nm</a:t>
              </a:r>
              <a:endParaRPr lang="en-GB" sz="2000" dirty="0"/>
            </a:p>
          </p:txBody>
        </p:sp>
      </p:grpSp>
      <p:cxnSp>
        <p:nvCxnSpPr>
          <p:cNvPr id="211" name="Straight Connector 210"/>
          <p:cNvCxnSpPr/>
          <p:nvPr/>
        </p:nvCxnSpPr>
        <p:spPr>
          <a:xfrm>
            <a:off x="7349637" y="824979"/>
            <a:ext cx="504000" cy="0"/>
          </a:xfrm>
          <a:prstGeom prst="line">
            <a:avLst/>
          </a:prstGeom>
          <a:ln w="1905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7056859" y="788432"/>
            <a:ext cx="133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smtClean="0"/>
              <a:t>D</a:t>
            </a:r>
            <a:r>
              <a:rPr lang="en-GB" sz="2000" dirty="0" smtClean="0"/>
              <a:t> = 417nm</a:t>
            </a:r>
            <a:endParaRPr lang="en-GB" sz="2000" dirty="0"/>
          </a:p>
        </p:txBody>
      </p:sp>
      <p:sp>
        <p:nvSpPr>
          <p:cNvPr id="213" name="TextBox 212"/>
          <p:cNvSpPr txBox="1"/>
          <p:nvPr/>
        </p:nvSpPr>
        <p:spPr>
          <a:xfrm>
            <a:off x="614720" y="-8269"/>
            <a:ext cx="6420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214" name="TextBox 213"/>
          <p:cNvSpPr txBox="1"/>
          <p:nvPr/>
        </p:nvSpPr>
        <p:spPr>
          <a:xfrm>
            <a:off x="4974662" y="-8269"/>
            <a:ext cx="6420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215" name="TextBox 214"/>
          <p:cNvSpPr txBox="1"/>
          <p:nvPr/>
        </p:nvSpPr>
        <p:spPr>
          <a:xfrm>
            <a:off x="61827" y="1638160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  <p:sp>
        <p:nvSpPr>
          <p:cNvPr id="216" name="TextBox 215"/>
          <p:cNvSpPr txBox="1"/>
          <p:nvPr/>
        </p:nvSpPr>
        <p:spPr>
          <a:xfrm>
            <a:off x="1082503" y="4308044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(d)</a:t>
            </a:r>
            <a:endParaRPr lang="en-GB" sz="2500" dirty="0"/>
          </a:p>
        </p:txBody>
      </p:sp>
      <p:sp>
        <p:nvSpPr>
          <p:cNvPr id="217" name="TextBox 216"/>
          <p:cNvSpPr txBox="1"/>
          <p:nvPr/>
        </p:nvSpPr>
        <p:spPr>
          <a:xfrm>
            <a:off x="74391" y="7353010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(e)</a:t>
            </a:r>
            <a:endParaRPr lang="en-GB" sz="2500" dirty="0"/>
          </a:p>
        </p:txBody>
      </p:sp>
      <p:sp>
        <p:nvSpPr>
          <p:cNvPr id="218" name="TextBox 217"/>
          <p:cNvSpPr txBox="1"/>
          <p:nvPr/>
        </p:nvSpPr>
        <p:spPr>
          <a:xfrm>
            <a:off x="1152203" y="10044308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(f)</a:t>
            </a:r>
            <a:endParaRPr lang="en-GB" sz="2500" dirty="0"/>
          </a:p>
        </p:txBody>
      </p:sp>
      <p:sp>
        <p:nvSpPr>
          <p:cNvPr id="219" name="Freeform 218"/>
          <p:cNvSpPr/>
          <p:nvPr/>
        </p:nvSpPr>
        <p:spPr>
          <a:xfrm>
            <a:off x="749300" y="2544237"/>
            <a:ext cx="1870197" cy="143784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78143"/>
              <a:gd name="connsiteY0" fmla="*/ 0 h 1429898"/>
              <a:gd name="connsiteX1" fmla="*/ 165100 w 1878143"/>
              <a:gd name="connsiteY1" fmla="*/ 184150 h 1429898"/>
              <a:gd name="connsiteX2" fmla="*/ 387350 w 1878143"/>
              <a:gd name="connsiteY2" fmla="*/ 393700 h 1429898"/>
              <a:gd name="connsiteX3" fmla="*/ 635000 w 1878143"/>
              <a:gd name="connsiteY3" fmla="*/ 615950 h 1429898"/>
              <a:gd name="connsiteX4" fmla="*/ 882650 w 1878143"/>
              <a:gd name="connsiteY4" fmla="*/ 831850 h 1429898"/>
              <a:gd name="connsiteX5" fmla="*/ 1162050 w 1878143"/>
              <a:gd name="connsiteY5" fmla="*/ 1054100 h 1429898"/>
              <a:gd name="connsiteX6" fmla="*/ 1473200 w 1878143"/>
              <a:gd name="connsiteY6" fmla="*/ 1263650 h 1429898"/>
              <a:gd name="connsiteX7" fmla="*/ 1708150 w 1878143"/>
              <a:gd name="connsiteY7" fmla="*/ 1377950 h 1429898"/>
              <a:gd name="connsiteX8" fmla="*/ 1878053 w 1878143"/>
              <a:gd name="connsiteY8" fmla="*/ 1429894 h 142989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0197" h="143784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82183" y="1206500"/>
                  <a:pt x="1473200" y="1263650"/>
                </a:cubicBezTo>
                <a:cubicBezTo>
                  <a:pt x="1564217" y="1320800"/>
                  <a:pt x="1659467" y="1361017"/>
                  <a:pt x="1708150" y="1377950"/>
                </a:cubicBezTo>
                <a:cubicBezTo>
                  <a:pt x="1753658" y="1400899"/>
                  <a:pt x="1874071" y="1438263"/>
                  <a:pt x="1870102" y="1437845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Freeform 219"/>
          <p:cNvSpPr/>
          <p:nvPr/>
        </p:nvSpPr>
        <p:spPr>
          <a:xfrm>
            <a:off x="2738351" y="2483458"/>
            <a:ext cx="1868514" cy="1324563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6750" h="1452714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70553" y="1201857"/>
                  <a:pt x="1473200" y="1263650"/>
                </a:cubicBezTo>
                <a:cubicBezTo>
                  <a:pt x="1575847" y="1325443"/>
                  <a:pt x="1799035" y="1416117"/>
                  <a:pt x="1866750" y="1452714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Freeform 220"/>
          <p:cNvSpPr/>
          <p:nvPr/>
        </p:nvSpPr>
        <p:spPr>
          <a:xfrm>
            <a:off x="4763622" y="2448521"/>
            <a:ext cx="1837193" cy="790036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93199"/>
              <a:gd name="connsiteY0" fmla="*/ 0 h 1441222"/>
              <a:gd name="connsiteX1" fmla="*/ 165100 w 1893199"/>
              <a:gd name="connsiteY1" fmla="*/ 184150 h 1441222"/>
              <a:gd name="connsiteX2" fmla="*/ 387350 w 1893199"/>
              <a:gd name="connsiteY2" fmla="*/ 393700 h 1441222"/>
              <a:gd name="connsiteX3" fmla="*/ 635000 w 1893199"/>
              <a:gd name="connsiteY3" fmla="*/ 615950 h 1441222"/>
              <a:gd name="connsiteX4" fmla="*/ 882650 w 1893199"/>
              <a:gd name="connsiteY4" fmla="*/ 831850 h 1441222"/>
              <a:gd name="connsiteX5" fmla="*/ 1162050 w 1893199"/>
              <a:gd name="connsiteY5" fmla="*/ 1054100 h 1441222"/>
              <a:gd name="connsiteX6" fmla="*/ 1473200 w 1893199"/>
              <a:gd name="connsiteY6" fmla="*/ 1263650 h 1441222"/>
              <a:gd name="connsiteX7" fmla="*/ 1893199 w 1893199"/>
              <a:gd name="connsiteY7" fmla="*/ 1441222 h 1441222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3035" h="1429730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70553" y="1201857"/>
                  <a:pt x="1473200" y="1263650"/>
                </a:cubicBezTo>
                <a:cubicBezTo>
                  <a:pt x="1575847" y="1325443"/>
                  <a:pt x="1799036" y="1404624"/>
                  <a:pt x="1913035" y="142973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Freeform 221"/>
          <p:cNvSpPr/>
          <p:nvPr/>
        </p:nvSpPr>
        <p:spPr>
          <a:xfrm>
            <a:off x="757394" y="8263908"/>
            <a:ext cx="1854309" cy="142989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4309" h="142989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82183" y="1206500"/>
                  <a:pt x="1473200" y="1263650"/>
                </a:cubicBezTo>
                <a:cubicBezTo>
                  <a:pt x="1564217" y="1320800"/>
                  <a:pt x="1659467" y="1361017"/>
                  <a:pt x="1708150" y="1377950"/>
                </a:cubicBezTo>
                <a:cubicBezTo>
                  <a:pt x="1753658" y="1400899"/>
                  <a:pt x="1858169" y="1430312"/>
                  <a:pt x="1854200" y="1429894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Freeform 222"/>
          <p:cNvSpPr/>
          <p:nvPr/>
        </p:nvSpPr>
        <p:spPr>
          <a:xfrm>
            <a:off x="2754396" y="8203129"/>
            <a:ext cx="1868514" cy="1324563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6750" h="1452714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70553" y="1201857"/>
                  <a:pt x="1473200" y="1263650"/>
                </a:cubicBezTo>
                <a:cubicBezTo>
                  <a:pt x="1575847" y="1325443"/>
                  <a:pt x="1791091" y="1442278"/>
                  <a:pt x="1866750" y="1452714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Freeform 223"/>
          <p:cNvSpPr/>
          <p:nvPr/>
        </p:nvSpPr>
        <p:spPr>
          <a:xfrm>
            <a:off x="4763765" y="8168192"/>
            <a:ext cx="1837193" cy="790036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93199"/>
              <a:gd name="connsiteY0" fmla="*/ 0 h 1441222"/>
              <a:gd name="connsiteX1" fmla="*/ 165100 w 1893199"/>
              <a:gd name="connsiteY1" fmla="*/ 184150 h 1441222"/>
              <a:gd name="connsiteX2" fmla="*/ 387350 w 1893199"/>
              <a:gd name="connsiteY2" fmla="*/ 393700 h 1441222"/>
              <a:gd name="connsiteX3" fmla="*/ 635000 w 1893199"/>
              <a:gd name="connsiteY3" fmla="*/ 615950 h 1441222"/>
              <a:gd name="connsiteX4" fmla="*/ 882650 w 1893199"/>
              <a:gd name="connsiteY4" fmla="*/ 831850 h 1441222"/>
              <a:gd name="connsiteX5" fmla="*/ 1162050 w 1893199"/>
              <a:gd name="connsiteY5" fmla="*/ 1054100 h 1441222"/>
              <a:gd name="connsiteX6" fmla="*/ 1473200 w 1893199"/>
              <a:gd name="connsiteY6" fmla="*/ 1263650 h 1441222"/>
              <a:gd name="connsiteX7" fmla="*/ 1893199 w 1893199"/>
              <a:gd name="connsiteY7" fmla="*/ 1441222 h 1441222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3035" h="1429730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70553" y="1201857"/>
                  <a:pt x="1473200" y="1263650"/>
                </a:cubicBezTo>
                <a:cubicBezTo>
                  <a:pt x="1575847" y="1325443"/>
                  <a:pt x="1799036" y="1404624"/>
                  <a:pt x="1913035" y="142973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Freeform 224"/>
          <p:cNvSpPr/>
          <p:nvPr/>
        </p:nvSpPr>
        <p:spPr>
          <a:xfrm>
            <a:off x="6752360" y="7997418"/>
            <a:ext cx="1861047" cy="250234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93199"/>
              <a:gd name="connsiteY0" fmla="*/ 0 h 1441222"/>
              <a:gd name="connsiteX1" fmla="*/ 165100 w 1893199"/>
              <a:gd name="connsiteY1" fmla="*/ 184150 h 1441222"/>
              <a:gd name="connsiteX2" fmla="*/ 387350 w 1893199"/>
              <a:gd name="connsiteY2" fmla="*/ 393700 h 1441222"/>
              <a:gd name="connsiteX3" fmla="*/ 635000 w 1893199"/>
              <a:gd name="connsiteY3" fmla="*/ 615950 h 1441222"/>
              <a:gd name="connsiteX4" fmla="*/ 882650 w 1893199"/>
              <a:gd name="connsiteY4" fmla="*/ 831850 h 1441222"/>
              <a:gd name="connsiteX5" fmla="*/ 1162050 w 1893199"/>
              <a:gd name="connsiteY5" fmla="*/ 1054100 h 1441222"/>
              <a:gd name="connsiteX6" fmla="*/ 1473200 w 1893199"/>
              <a:gd name="connsiteY6" fmla="*/ 1263650 h 1441222"/>
              <a:gd name="connsiteX7" fmla="*/ 1893199 w 1893199"/>
              <a:gd name="connsiteY7" fmla="*/ 1441222 h 1441222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932327 w 1913035"/>
              <a:gd name="connsiteY4" fmla="*/ 687955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932327 w 1913035"/>
              <a:gd name="connsiteY4" fmla="*/ 687955 h 1429730"/>
              <a:gd name="connsiteX5" fmla="*/ 1286243 w 1913035"/>
              <a:gd name="connsiteY5" fmla="*/ 564855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7756 h 1437486"/>
              <a:gd name="connsiteX1" fmla="*/ 165100 w 1913035"/>
              <a:gd name="connsiteY1" fmla="*/ 191906 h 1437486"/>
              <a:gd name="connsiteX2" fmla="*/ 387350 w 1913035"/>
              <a:gd name="connsiteY2" fmla="*/ 401456 h 1437486"/>
              <a:gd name="connsiteX3" fmla="*/ 635000 w 1913035"/>
              <a:gd name="connsiteY3" fmla="*/ 623706 h 1437486"/>
              <a:gd name="connsiteX4" fmla="*/ 932327 w 1913035"/>
              <a:gd name="connsiteY4" fmla="*/ 695711 h 1437486"/>
              <a:gd name="connsiteX5" fmla="*/ 1286243 w 1913035"/>
              <a:gd name="connsiteY5" fmla="*/ 572611 h 1437486"/>
              <a:gd name="connsiteX6" fmla="*/ 1721586 w 1913035"/>
              <a:gd name="connsiteY6" fmla="*/ 5132 h 1437486"/>
              <a:gd name="connsiteX7" fmla="*/ 1913035 w 1913035"/>
              <a:gd name="connsiteY7" fmla="*/ 1437486 h 1437486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7797 h 988543"/>
              <a:gd name="connsiteX1" fmla="*/ 165100 w 1937874"/>
              <a:gd name="connsiteY1" fmla="*/ 481947 h 988543"/>
              <a:gd name="connsiteX2" fmla="*/ 387350 w 1937874"/>
              <a:gd name="connsiteY2" fmla="*/ 691497 h 988543"/>
              <a:gd name="connsiteX3" fmla="*/ 635000 w 1937874"/>
              <a:gd name="connsiteY3" fmla="*/ 913747 h 988543"/>
              <a:gd name="connsiteX4" fmla="*/ 932327 w 1937874"/>
              <a:gd name="connsiteY4" fmla="*/ 985752 h 988543"/>
              <a:gd name="connsiteX5" fmla="*/ 1286243 w 1937874"/>
              <a:gd name="connsiteY5" fmla="*/ 862652 h 988543"/>
              <a:gd name="connsiteX6" fmla="*/ 1729867 w 1937874"/>
              <a:gd name="connsiteY6" fmla="*/ 496625 h 988543"/>
              <a:gd name="connsiteX7" fmla="*/ 1937874 w 1937874"/>
              <a:gd name="connsiteY7" fmla="*/ 789 h 988543"/>
              <a:gd name="connsiteX0" fmla="*/ 0 w 1937874"/>
              <a:gd name="connsiteY0" fmla="*/ 298282 h 989028"/>
              <a:gd name="connsiteX1" fmla="*/ 165100 w 1937874"/>
              <a:gd name="connsiteY1" fmla="*/ 482432 h 989028"/>
              <a:gd name="connsiteX2" fmla="*/ 387350 w 1937874"/>
              <a:gd name="connsiteY2" fmla="*/ 691982 h 989028"/>
              <a:gd name="connsiteX3" fmla="*/ 635000 w 1937874"/>
              <a:gd name="connsiteY3" fmla="*/ 914232 h 989028"/>
              <a:gd name="connsiteX4" fmla="*/ 932327 w 1937874"/>
              <a:gd name="connsiteY4" fmla="*/ 986237 h 989028"/>
              <a:gd name="connsiteX5" fmla="*/ 1286243 w 1937874"/>
              <a:gd name="connsiteY5" fmla="*/ 863137 h 989028"/>
              <a:gd name="connsiteX6" fmla="*/ 1729867 w 1937874"/>
              <a:gd name="connsiteY6" fmla="*/ 497110 h 989028"/>
              <a:gd name="connsiteX7" fmla="*/ 1937874 w 1937874"/>
              <a:gd name="connsiteY7" fmla="*/ 1274 h 989028"/>
              <a:gd name="connsiteX0" fmla="*/ 0 w 1937874"/>
              <a:gd name="connsiteY0" fmla="*/ 297008 h 987754"/>
              <a:gd name="connsiteX1" fmla="*/ 165100 w 1937874"/>
              <a:gd name="connsiteY1" fmla="*/ 481158 h 987754"/>
              <a:gd name="connsiteX2" fmla="*/ 387350 w 1937874"/>
              <a:gd name="connsiteY2" fmla="*/ 690708 h 987754"/>
              <a:gd name="connsiteX3" fmla="*/ 635000 w 1937874"/>
              <a:gd name="connsiteY3" fmla="*/ 912958 h 987754"/>
              <a:gd name="connsiteX4" fmla="*/ 932327 w 1937874"/>
              <a:gd name="connsiteY4" fmla="*/ 984963 h 987754"/>
              <a:gd name="connsiteX5" fmla="*/ 1286243 w 1937874"/>
              <a:gd name="connsiteY5" fmla="*/ 861863 h 987754"/>
              <a:gd name="connsiteX6" fmla="*/ 1729867 w 1937874"/>
              <a:gd name="connsiteY6" fmla="*/ 495836 h 987754"/>
              <a:gd name="connsiteX7" fmla="*/ 1937874 w 1937874"/>
              <a:gd name="connsiteY7" fmla="*/ 0 h 987754"/>
              <a:gd name="connsiteX0" fmla="*/ 0 w 1937874"/>
              <a:gd name="connsiteY0" fmla="*/ 297008 h 989658"/>
              <a:gd name="connsiteX1" fmla="*/ 165100 w 1937874"/>
              <a:gd name="connsiteY1" fmla="*/ 481158 h 989658"/>
              <a:gd name="connsiteX2" fmla="*/ 387350 w 1937874"/>
              <a:gd name="connsiteY2" fmla="*/ 690708 h 989658"/>
              <a:gd name="connsiteX3" fmla="*/ 635000 w 1937874"/>
              <a:gd name="connsiteY3" fmla="*/ 912958 h 989658"/>
              <a:gd name="connsiteX4" fmla="*/ 932327 w 1937874"/>
              <a:gd name="connsiteY4" fmla="*/ 984963 h 989658"/>
              <a:gd name="connsiteX5" fmla="*/ 1385598 w 1937874"/>
              <a:gd name="connsiteY5" fmla="*/ 833086 h 989658"/>
              <a:gd name="connsiteX6" fmla="*/ 1729867 w 1937874"/>
              <a:gd name="connsiteY6" fmla="*/ 495836 h 989658"/>
              <a:gd name="connsiteX7" fmla="*/ 1937874 w 1937874"/>
              <a:gd name="connsiteY7" fmla="*/ 0 h 989658"/>
              <a:gd name="connsiteX0" fmla="*/ 0 w 1937874"/>
              <a:gd name="connsiteY0" fmla="*/ 297008 h 989662"/>
              <a:gd name="connsiteX1" fmla="*/ 165100 w 1937874"/>
              <a:gd name="connsiteY1" fmla="*/ 481158 h 989662"/>
              <a:gd name="connsiteX2" fmla="*/ 387350 w 1937874"/>
              <a:gd name="connsiteY2" fmla="*/ 690708 h 989662"/>
              <a:gd name="connsiteX3" fmla="*/ 635000 w 1937874"/>
              <a:gd name="connsiteY3" fmla="*/ 912958 h 989662"/>
              <a:gd name="connsiteX4" fmla="*/ 990285 w 1937874"/>
              <a:gd name="connsiteY4" fmla="*/ 984964 h 989662"/>
              <a:gd name="connsiteX5" fmla="*/ 1385598 w 1937874"/>
              <a:gd name="connsiteY5" fmla="*/ 833086 h 989662"/>
              <a:gd name="connsiteX6" fmla="*/ 1729867 w 1937874"/>
              <a:gd name="connsiteY6" fmla="*/ 495836 h 989662"/>
              <a:gd name="connsiteX7" fmla="*/ 1937874 w 1937874"/>
              <a:gd name="connsiteY7" fmla="*/ 0 h 989662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997954"/>
              <a:gd name="connsiteX1" fmla="*/ 165100 w 1937874"/>
              <a:gd name="connsiteY1" fmla="*/ 481158 h 997954"/>
              <a:gd name="connsiteX2" fmla="*/ 387350 w 1937874"/>
              <a:gd name="connsiteY2" fmla="*/ 690708 h 997954"/>
              <a:gd name="connsiteX3" fmla="*/ 635000 w 1937874"/>
              <a:gd name="connsiteY3" fmla="*/ 912958 h 997954"/>
              <a:gd name="connsiteX4" fmla="*/ 990285 w 1937874"/>
              <a:gd name="connsiteY4" fmla="*/ 984964 h 997954"/>
              <a:gd name="connsiteX5" fmla="*/ 1385598 w 1937874"/>
              <a:gd name="connsiteY5" fmla="*/ 833086 h 997954"/>
              <a:gd name="connsiteX6" fmla="*/ 1729867 w 1937874"/>
              <a:gd name="connsiteY6" fmla="*/ 495836 h 997954"/>
              <a:gd name="connsiteX7" fmla="*/ 1937874 w 1937874"/>
              <a:gd name="connsiteY7" fmla="*/ 0 h 997954"/>
              <a:gd name="connsiteX0" fmla="*/ 0 w 1937874"/>
              <a:gd name="connsiteY0" fmla="*/ 297008 h 1002999"/>
              <a:gd name="connsiteX1" fmla="*/ 165100 w 1937874"/>
              <a:gd name="connsiteY1" fmla="*/ 481158 h 1002999"/>
              <a:gd name="connsiteX2" fmla="*/ 387350 w 1937874"/>
              <a:gd name="connsiteY2" fmla="*/ 690708 h 1002999"/>
              <a:gd name="connsiteX3" fmla="*/ 676398 w 1937874"/>
              <a:gd name="connsiteY3" fmla="*/ 970515 h 1002999"/>
              <a:gd name="connsiteX4" fmla="*/ 990285 w 1937874"/>
              <a:gd name="connsiteY4" fmla="*/ 984964 h 1002999"/>
              <a:gd name="connsiteX5" fmla="*/ 1385598 w 1937874"/>
              <a:gd name="connsiteY5" fmla="*/ 833086 h 1002999"/>
              <a:gd name="connsiteX6" fmla="*/ 1729867 w 1937874"/>
              <a:gd name="connsiteY6" fmla="*/ 495836 h 1002999"/>
              <a:gd name="connsiteX7" fmla="*/ 1937874 w 1937874"/>
              <a:gd name="connsiteY7" fmla="*/ 0 h 1002999"/>
              <a:gd name="connsiteX0" fmla="*/ 0 w 1937874"/>
              <a:gd name="connsiteY0" fmla="*/ 297008 h 1002999"/>
              <a:gd name="connsiteX1" fmla="*/ 165100 w 1937874"/>
              <a:gd name="connsiteY1" fmla="*/ 481158 h 1002999"/>
              <a:gd name="connsiteX2" fmla="*/ 387350 w 1937874"/>
              <a:gd name="connsiteY2" fmla="*/ 690708 h 1002999"/>
              <a:gd name="connsiteX3" fmla="*/ 676398 w 1937874"/>
              <a:gd name="connsiteY3" fmla="*/ 970515 h 1002999"/>
              <a:gd name="connsiteX4" fmla="*/ 1073080 w 1937874"/>
              <a:gd name="connsiteY4" fmla="*/ 984963 h 1002999"/>
              <a:gd name="connsiteX5" fmla="*/ 1385598 w 1937874"/>
              <a:gd name="connsiteY5" fmla="*/ 833086 h 1002999"/>
              <a:gd name="connsiteX6" fmla="*/ 1729867 w 1937874"/>
              <a:gd name="connsiteY6" fmla="*/ 495836 h 1002999"/>
              <a:gd name="connsiteX7" fmla="*/ 1937874 w 1937874"/>
              <a:gd name="connsiteY7" fmla="*/ 0 h 1002999"/>
              <a:gd name="connsiteX0" fmla="*/ 0 w 1937874"/>
              <a:gd name="connsiteY0" fmla="*/ 297008 h 1021527"/>
              <a:gd name="connsiteX1" fmla="*/ 165100 w 1937874"/>
              <a:gd name="connsiteY1" fmla="*/ 481158 h 1021527"/>
              <a:gd name="connsiteX2" fmla="*/ 387350 w 1937874"/>
              <a:gd name="connsiteY2" fmla="*/ 690708 h 1021527"/>
              <a:gd name="connsiteX3" fmla="*/ 701237 w 1937874"/>
              <a:gd name="connsiteY3" fmla="*/ 999293 h 1021527"/>
              <a:gd name="connsiteX4" fmla="*/ 1073080 w 1937874"/>
              <a:gd name="connsiteY4" fmla="*/ 984963 h 1021527"/>
              <a:gd name="connsiteX5" fmla="*/ 1385598 w 1937874"/>
              <a:gd name="connsiteY5" fmla="*/ 833086 h 1021527"/>
              <a:gd name="connsiteX6" fmla="*/ 1729867 w 1937874"/>
              <a:gd name="connsiteY6" fmla="*/ 495836 h 1021527"/>
              <a:gd name="connsiteX7" fmla="*/ 1937874 w 1937874"/>
              <a:gd name="connsiteY7" fmla="*/ 0 h 1021527"/>
              <a:gd name="connsiteX0" fmla="*/ 0 w 1937874"/>
              <a:gd name="connsiteY0" fmla="*/ 297008 h 1021523"/>
              <a:gd name="connsiteX1" fmla="*/ 165100 w 1937874"/>
              <a:gd name="connsiteY1" fmla="*/ 481158 h 1021523"/>
              <a:gd name="connsiteX2" fmla="*/ 403910 w 1937874"/>
              <a:gd name="connsiteY2" fmla="*/ 834603 h 1021523"/>
              <a:gd name="connsiteX3" fmla="*/ 701237 w 1937874"/>
              <a:gd name="connsiteY3" fmla="*/ 999293 h 1021523"/>
              <a:gd name="connsiteX4" fmla="*/ 1073080 w 1937874"/>
              <a:gd name="connsiteY4" fmla="*/ 984963 h 1021523"/>
              <a:gd name="connsiteX5" fmla="*/ 1385598 w 1937874"/>
              <a:gd name="connsiteY5" fmla="*/ 833086 h 1021523"/>
              <a:gd name="connsiteX6" fmla="*/ 1729867 w 1937874"/>
              <a:gd name="connsiteY6" fmla="*/ 495836 h 1021523"/>
              <a:gd name="connsiteX7" fmla="*/ 1937874 w 1937874"/>
              <a:gd name="connsiteY7" fmla="*/ 0 h 1021523"/>
              <a:gd name="connsiteX0" fmla="*/ 0 w 1937874"/>
              <a:gd name="connsiteY0" fmla="*/ 297008 h 1021527"/>
              <a:gd name="connsiteX1" fmla="*/ 165100 w 1937874"/>
              <a:gd name="connsiteY1" fmla="*/ 567494 h 1021527"/>
              <a:gd name="connsiteX2" fmla="*/ 403910 w 1937874"/>
              <a:gd name="connsiteY2" fmla="*/ 834603 h 1021527"/>
              <a:gd name="connsiteX3" fmla="*/ 701237 w 1937874"/>
              <a:gd name="connsiteY3" fmla="*/ 999293 h 1021527"/>
              <a:gd name="connsiteX4" fmla="*/ 1073080 w 1937874"/>
              <a:gd name="connsiteY4" fmla="*/ 984963 h 1021527"/>
              <a:gd name="connsiteX5" fmla="*/ 1385598 w 1937874"/>
              <a:gd name="connsiteY5" fmla="*/ 833086 h 1021527"/>
              <a:gd name="connsiteX6" fmla="*/ 1729867 w 1937874"/>
              <a:gd name="connsiteY6" fmla="*/ 495836 h 1021527"/>
              <a:gd name="connsiteX7" fmla="*/ 1937874 w 1937874"/>
              <a:gd name="connsiteY7" fmla="*/ 0 h 1021527"/>
              <a:gd name="connsiteX0" fmla="*/ 0 w 1937874"/>
              <a:gd name="connsiteY0" fmla="*/ 297008 h 1033699"/>
              <a:gd name="connsiteX1" fmla="*/ 165100 w 1937874"/>
              <a:gd name="connsiteY1" fmla="*/ 567494 h 1033699"/>
              <a:gd name="connsiteX2" fmla="*/ 403910 w 1937874"/>
              <a:gd name="connsiteY2" fmla="*/ 834603 h 1033699"/>
              <a:gd name="connsiteX3" fmla="*/ 701237 w 1937874"/>
              <a:gd name="connsiteY3" fmla="*/ 999293 h 1033699"/>
              <a:gd name="connsiteX4" fmla="*/ 1097919 w 1937874"/>
              <a:gd name="connsiteY4" fmla="*/ 1013745 h 1033699"/>
              <a:gd name="connsiteX5" fmla="*/ 1385598 w 1937874"/>
              <a:gd name="connsiteY5" fmla="*/ 833086 h 1033699"/>
              <a:gd name="connsiteX6" fmla="*/ 1729867 w 1937874"/>
              <a:gd name="connsiteY6" fmla="*/ 495836 h 1033699"/>
              <a:gd name="connsiteX7" fmla="*/ 1937874 w 1937874"/>
              <a:gd name="connsiteY7" fmla="*/ 0 h 1033699"/>
              <a:gd name="connsiteX0" fmla="*/ 0 w 1937874"/>
              <a:gd name="connsiteY0" fmla="*/ 297008 h 1033699"/>
              <a:gd name="connsiteX1" fmla="*/ 165100 w 1937874"/>
              <a:gd name="connsiteY1" fmla="*/ 567494 h 1033699"/>
              <a:gd name="connsiteX2" fmla="*/ 403910 w 1937874"/>
              <a:gd name="connsiteY2" fmla="*/ 834603 h 1033699"/>
              <a:gd name="connsiteX3" fmla="*/ 701237 w 1937874"/>
              <a:gd name="connsiteY3" fmla="*/ 999293 h 1033699"/>
              <a:gd name="connsiteX4" fmla="*/ 1097919 w 1937874"/>
              <a:gd name="connsiteY4" fmla="*/ 1013745 h 1033699"/>
              <a:gd name="connsiteX5" fmla="*/ 1385598 w 1937874"/>
              <a:gd name="connsiteY5" fmla="*/ 833086 h 1033699"/>
              <a:gd name="connsiteX6" fmla="*/ 1729867 w 1937874"/>
              <a:gd name="connsiteY6" fmla="*/ 409500 h 1033699"/>
              <a:gd name="connsiteX7" fmla="*/ 1937874 w 1937874"/>
              <a:gd name="connsiteY7" fmla="*/ 0 h 1033699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05028 w 1937874"/>
              <a:gd name="connsiteY6" fmla="*/ 380722 h 918584"/>
              <a:gd name="connsiteX7" fmla="*/ 1937874 w 1937874"/>
              <a:gd name="connsiteY7" fmla="*/ 0 h 918584"/>
              <a:gd name="connsiteX0" fmla="*/ 0 w 1937874"/>
              <a:gd name="connsiteY0" fmla="*/ 181893 h 905699"/>
              <a:gd name="connsiteX1" fmla="*/ 165100 w 1937874"/>
              <a:gd name="connsiteY1" fmla="*/ 452379 h 905699"/>
              <a:gd name="connsiteX2" fmla="*/ 403910 w 1937874"/>
              <a:gd name="connsiteY2" fmla="*/ 719488 h 905699"/>
              <a:gd name="connsiteX3" fmla="*/ 701237 w 1937874"/>
              <a:gd name="connsiteY3" fmla="*/ 884178 h 905699"/>
              <a:gd name="connsiteX4" fmla="*/ 1088936 w 1937874"/>
              <a:gd name="connsiteY4" fmla="*/ 867409 h 905699"/>
              <a:gd name="connsiteX5" fmla="*/ 1385598 w 1937874"/>
              <a:gd name="connsiteY5" fmla="*/ 717971 h 905699"/>
              <a:gd name="connsiteX6" fmla="*/ 1705028 w 1937874"/>
              <a:gd name="connsiteY6" fmla="*/ 380722 h 905699"/>
              <a:gd name="connsiteX7" fmla="*/ 1937874 w 1937874"/>
              <a:gd name="connsiteY7" fmla="*/ 0 h 905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7874" h="905699">
                <a:moveTo>
                  <a:pt x="0" y="181893"/>
                </a:moveTo>
                <a:cubicBezTo>
                  <a:pt x="55033" y="243276"/>
                  <a:pt x="97782" y="362780"/>
                  <a:pt x="165100" y="452379"/>
                </a:cubicBezTo>
                <a:cubicBezTo>
                  <a:pt x="232418" y="541978"/>
                  <a:pt x="321360" y="645405"/>
                  <a:pt x="403910" y="719488"/>
                </a:cubicBezTo>
                <a:lnTo>
                  <a:pt x="701237" y="884178"/>
                </a:lnTo>
                <a:cubicBezTo>
                  <a:pt x="841744" y="928423"/>
                  <a:pt x="974876" y="895110"/>
                  <a:pt x="1088936" y="867409"/>
                </a:cubicBezTo>
                <a:cubicBezTo>
                  <a:pt x="1202996" y="839708"/>
                  <a:pt x="1282916" y="799086"/>
                  <a:pt x="1385598" y="717971"/>
                </a:cubicBezTo>
                <a:cubicBezTo>
                  <a:pt x="1488280" y="636857"/>
                  <a:pt x="1612982" y="500384"/>
                  <a:pt x="1705028" y="380722"/>
                </a:cubicBezTo>
                <a:cubicBezTo>
                  <a:pt x="1797074" y="261060"/>
                  <a:pt x="1790758" y="262679"/>
                  <a:pt x="1937874" y="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6" name="Straight Arrow Connector 225"/>
          <p:cNvCxnSpPr/>
          <p:nvPr/>
        </p:nvCxnSpPr>
        <p:spPr>
          <a:xfrm>
            <a:off x="3518432" y="6150877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>
            <a:off x="4524309" y="5288860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>
            <a:off x="5280329" y="4425098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>
            <a:off x="3436620" y="11608227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4444690" y="10879500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>
            <a:off x="5245507" y="10368658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8828484" y="1130296"/>
            <a:ext cx="794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Ti</a:t>
            </a:r>
          </a:p>
        </p:txBody>
      </p:sp>
      <p:cxnSp>
        <p:nvCxnSpPr>
          <p:cNvPr id="233" name="Straight Connector 232"/>
          <p:cNvCxnSpPr/>
          <p:nvPr/>
        </p:nvCxnSpPr>
        <p:spPr>
          <a:xfrm>
            <a:off x="8641035" y="1088342"/>
            <a:ext cx="261296" cy="239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1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86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29</cp:revision>
  <dcterms:created xsi:type="dcterms:W3CDTF">2014-05-29T15:25:30Z</dcterms:created>
  <dcterms:modified xsi:type="dcterms:W3CDTF">2014-09-10T21:26:38Z</dcterms:modified>
</cp:coreProperties>
</file>