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00" y="-366"/>
      </p:cViewPr>
      <p:guideLst>
        <p:guide orient="horz" pos="2608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7" y="2572298"/>
            <a:ext cx="7650955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4692227"/>
            <a:ext cx="630079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1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8" y="331601"/>
            <a:ext cx="2025253" cy="70651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8" y="331601"/>
            <a:ext cx="5925740" cy="70651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9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9" y="5320925"/>
            <a:ext cx="7650955" cy="16445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9" y="3509594"/>
            <a:ext cx="7650955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9" y="1932100"/>
            <a:ext cx="3975497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7" y="1932100"/>
            <a:ext cx="3975497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4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853513"/>
            <a:ext cx="3977059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2625966"/>
            <a:ext cx="3977059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9" y="1853513"/>
            <a:ext cx="3978621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9" y="2625966"/>
            <a:ext cx="3978621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2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29689"/>
            <a:ext cx="2961309" cy="14030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4" y="329684"/>
            <a:ext cx="5031878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1732751"/>
            <a:ext cx="2961309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4" y="5796280"/>
            <a:ext cx="5400675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4" y="739870"/>
            <a:ext cx="5400675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4" y="6480563"/>
            <a:ext cx="5400675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331606"/>
            <a:ext cx="8101014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932100"/>
            <a:ext cx="8101014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7" y="7674705"/>
            <a:ext cx="2100263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95D8-5BD3-41F4-8BBE-6CE1450937EA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6" y="7674705"/>
            <a:ext cx="2850356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8" y="7674705"/>
            <a:ext cx="2100263" cy="44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F2B8-0B59-4FBB-A18C-BC5AB667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C:\Users\Wendy\Documents\wwn20\Thesis\Chapter7\Figures\Fig5\CHPI_planTi_T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1" r="17608"/>
          <a:stretch/>
        </p:blipFill>
        <p:spPr bwMode="auto">
          <a:xfrm>
            <a:off x="127124" y="372"/>
            <a:ext cx="4120106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Wendy\Documents\wwn20\Thesis\Chapter7\Figures\Fig5\CHPI_planTi_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1" r="17608"/>
          <a:stretch/>
        </p:blipFill>
        <p:spPr bwMode="auto">
          <a:xfrm>
            <a:off x="127123" y="4201293"/>
            <a:ext cx="4120107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C:\Users\Wendy\Documents\wwn20\Thesis\Chapter7\Figures\Fig5\Spec_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24" y="186053"/>
            <a:ext cx="5075313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C:\Users\Wendy\Documents\wwn20\Thesis\Chapter7\Figures\Fig5\Spec_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25" y="4386974"/>
            <a:ext cx="5075312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-96440" y="-108272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-96440" y="4105116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544925" y="168726"/>
            <a:ext cx="0" cy="316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548073" y="4356224"/>
            <a:ext cx="0" cy="316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96092" y="2782728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TM</a:t>
            </a:r>
            <a:endParaRPr lang="en-GB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996092" y="6970226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TE</a:t>
            </a:r>
            <a:endParaRPr lang="en-GB" sz="3000" dirty="0"/>
          </a:p>
        </p:txBody>
      </p:sp>
      <p:pic>
        <p:nvPicPr>
          <p:cNvPr id="74" name="Picture 8" descr="C:\Users\Wendy\Documents\wwn20\Thesis\Chapter7\Figures\Fig5\Sca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9" t="2310" r="17762" b="82995"/>
          <a:stretch/>
        </p:blipFill>
        <p:spPr bwMode="auto">
          <a:xfrm>
            <a:off x="3708152" y="3683735"/>
            <a:ext cx="1958687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Arrow Connector 74"/>
          <p:cNvCxnSpPr/>
          <p:nvPr/>
        </p:nvCxnSpPr>
        <p:spPr>
          <a:xfrm>
            <a:off x="959638" y="981632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57992" y="5220320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9</cp:revision>
  <dcterms:created xsi:type="dcterms:W3CDTF">2014-05-30T15:31:17Z</dcterms:created>
  <dcterms:modified xsi:type="dcterms:W3CDTF">2014-09-10T21:28:30Z</dcterms:modified>
</cp:coreProperties>
</file>