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6202025" cy="7740650"/>
  <p:notesSz cx="6858000" cy="9144000"/>
  <p:defaultTextStyle>
    <a:defPPr>
      <a:defRPr lang="en-US"/>
    </a:defPPr>
    <a:lvl1pPr marL="0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8942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7884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6826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5768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4710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3652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2594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1536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4660"/>
  </p:normalViewPr>
  <p:slideViewPr>
    <p:cSldViewPr>
      <p:cViewPr>
        <p:scale>
          <a:sx n="40" d="100"/>
          <a:sy n="40" d="100"/>
        </p:scale>
        <p:origin x="-1314" y="-702"/>
      </p:cViewPr>
      <p:guideLst>
        <p:guide orient="horz" pos="2439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152" y="2404620"/>
            <a:ext cx="13771721" cy="16592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304" y="4386369"/>
            <a:ext cx="11341418" cy="19781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7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6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4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3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2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1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89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33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46468" y="309986"/>
            <a:ext cx="3645456" cy="6604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102" y="309986"/>
            <a:ext cx="10666333" cy="6604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60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4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849" y="4974085"/>
            <a:ext cx="13771721" cy="1537379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9849" y="3280818"/>
            <a:ext cx="13771721" cy="1693267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7894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578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3682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157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39471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7365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5259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315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93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101" y="1806152"/>
            <a:ext cx="7155894" cy="5108471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6030" y="1806152"/>
            <a:ext cx="7155894" cy="5108471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50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101" y="1732688"/>
            <a:ext cx="7158708" cy="722101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8942" indent="0">
              <a:buNone/>
              <a:defRPr sz="3000" b="1"/>
            </a:lvl2pPr>
            <a:lvl3pPr marL="1357884" indent="0">
              <a:buNone/>
              <a:defRPr sz="2700" b="1"/>
            </a:lvl3pPr>
            <a:lvl4pPr marL="2036826" indent="0">
              <a:buNone/>
              <a:defRPr sz="2400" b="1"/>
            </a:lvl4pPr>
            <a:lvl5pPr marL="2715768" indent="0">
              <a:buNone/>
              <a:defRPr sz="2400" b="1"/>
            </a:lvl5pPr>
            <a:lvl6pPr marL="3394710" indent="0">
              <a:buNone/>
              <a:defRPr sz="2400" b="1"/>
            </a:lvl6pPr>
            <a:lvl7pPr marL="4073652" indent="0">
              <a:buNone/>
              <a:defRPr sz="2400" b="1"/>
            </a:lvl7pPr>
            <a:lvl8pPr marL="4752594" indent="0">
              <a:buNone/>
              <a:defRPr sz="2400" b="1"/>
            </a:lvl8pPr>
            <a:lvl9pPr marL="543153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" y="2454790"/>
            <a:ext cx="7158708" cy="445983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30405" y="1732688"/>
            <a:ext cx="7161520" cy="722101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8942" indent="0">
              <a:buNone/>
              <a:defRPr sz="3000" b="1"/>
            </a:lvl2pPr>
            <a:lvl3pPr marL="1357884" indent="0">
              <a:buNone/>
              <a:defRPr sz="2700" b="1"/>
            </a:lvl3pPr>
            <a:lvl4pPr marL="2036826" indent="0">
              <a:buNone/>
              <a:defRPr sz="2400" b="1"/>
            </a:lvl4pPr>
            <a:lvl5pPr marL="2715768" indent="0">
              <a:buNone/>
              <a:defRPr sz="2400" b="1"/>
            </a:lvl5pPr>
            <a:lvl6pPr marL="3394710" indent="0">
              <a:buNone/>
              <a:defRPr sz="2400" b="1"/>
            </a:lvl6pPr>
            <a:lvl7pPr marL="4073652" indent="0">
              <a:buNone/>
              <a:defRPr sz="2400" b="1"/>
            </a:lvl7pPr>
            <a:lvl8pPr marL="4752594" indent="0">
              <a:buNone/>
              <a:defRPr sz="2400" b="1"/>
            </a:lvl8pPr>
            <a:lvl9pPr marL="543153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30405" y="2454790"/>
            <a:ext cx="7161520" cy="445983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71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36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42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03" y="308192"/>
            <a:ext cx="5330355" cy="131161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542" y="308193"/>
            <a:ext cx="9057382" cy="660643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103" y="1619803"/>
            <a:ext cx="5330355" cy="5294820"/>
          </a:xfrm>
        </p:spPr>
        <p:txBody>
          <a:bodyPr/>
          <a:lstStyle>
            <a:lvl1pPr marL="0" indent="0">
              <a:buNone/>
              <a:defRPr sz="2100"/>
            </a:lvl1pPr>
            <a:lvl2pPr marL="678942" indent="0">
              <a:buNone/>
              <a:defRPr sz="1800"/>
            </a:lvl2pPr>
            <a:lvl3pPr marL="1357884" indent="0">
              <a:buNone/>
              <a:defRPr sz="1500"/>
            </a:lvl3pPr>
            <a:lvl4pPr marL="2036826" indent="0">
              <a:buNone/>
              <a:defRPr sz="1300"/>
            </a:lvl4pPr>
            <a:lvl5pPr marL="2715768" indent="0">
              <a:buNone/>
              <a:defRPr sz="1300"/>
            </a:lvl5pPr>
            <a:lvl6pPr marL="3394710" indent="0">
              <a:buNone/>
              <a:defRPr sz="1300"/>
            </a:lvl6pPr>
            <a:lvl7pPr marL="4073652" indent="0">
              <a:buNone/>
              <a:defRPr sz="1300"/>
            </a:lvl7pPr>
            <a:lvl8pPr marL="4752594" indent="0">
              <a:buNone/>
              <a:defRPr sz="1300"/>
            </a:lvl8pPr>
            <a:lvl9pPr marL="543153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96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711" y="5418456"/>
            <a:ext cx="9721215" cy="639679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75711" y="691642"/>
            <a:ext cx="9721215" cy="4644390"/>
          </a:xfrm>
        </p:spPr>
        <p:txBody>
          <a:bodyPr/>
          <a:lstStyle>
            <a:lvl1pPr marL="0" indent="0">
              <a:buNone/>
              <a:defRPr sz="4800"/>
            </a:lvl1pPr>
            <a:lvl2pPr marL="678942" indent="0">
              <a:buNone/>
              <a:defRPr sz="4200"/>
            </a:lvl2pPr>
            <a:lvl3pPr marL="1357884" indent="0">
              <a:buNone/>
              <a:defRPr sz="3600"/>
            </a:lvl3pPr>
            <a:lvl4pPr marL="2036826" indent="0">
              <a:buNone/>
              <a:defRPr sz="3000"/>
            </a:lvl4pPr>
            <a:lvl5pPr marL="2715768" indent="0">
              <a:buNone/>
              <a:defRPr sz="3000"/>
            </a:lvl5pPr>
            <a:lvl6pPr marL="3394710" indent="0">
              <a:buNone/>
              <a:defRPr sz="3000"/>
            </a:lvl6pPr>
            <a:lvl7pPr marL="4073652" indent="0">
              <a:buNone/>
              <a:defRPr sz="3000"/>
            </a:lvl7pPr>
            <a:lvl8pPr marL="4752594" indent="0">
              <a:buNone/>
              <a:defRPr sz="3000"/>
            </a:lvl8pPr>
            <a:lvl9pPr marL="5431536" indent="0">
              <a:buNone/>
              <a:defRPr sz="3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711" y="6058134"/>
            <a:ext cx="9721215" cy="908451"/>
          </a:xfrm>
        </p:spPr>
        <p:txBody>
          <a:bodyPr/>
          <a:lstStyle>
            <a:lvl1pPr marL="0" indent="0">
              <a:buNone/>
              <a:defRPr sz="2100"/>
            </a:lvl1pPr>
            <a:lvl2pPr marL="678942" indent="0">
              <a:buNone/>
              <a:defRPr sz="1800"/>
            </a:lvl2pPr>
            <a:lvl3pPr marL="1357884" indent="0">
              <a:buNone/>
              <a:defRPr sz="1500"/>
            </a:lvl3pPr>
            <a:lvl4pPr marL="2036826" indent="0">
              <a:buNone/>
              <a:defRPr sz="1300"/>
            </a:lvl4pPr>
            <a:lvl5pPr marL="2715768" indent="0">
              <a:buNone/>
              <a:defRPr sz="1300"/>
            </a:lvl5pPr>
            <a:lvl6pPr marL="3394710" indent="0">
              <a:buNone/>
              <a:defRPr sz="1300"/>
            </a:lvl6pPr>
            <a:lvl7pPr marL="4073652" indent="0">
              <a:buNone/>
              <a:defRPr sz="1300"/>
            </a:lvl7pPr>
            <a:lvl8pPr marL="4752594" indent="0">
              <a:buNone/>
              <a:defRPr sz="1300"/>
            </a:lvl8pPr>
            <a:lvl9pPr marL="543153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7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101" y="309985"/>
            <a:ext cx="14581823" cy="1290109"/>
          </a:xfrm>
          <a:prstGeom prst="rect">
            <a:avLst/>
          </a:prstGeom>
        </p:spPr>
        <p:txBody>
          <a:bodyPr vert="horz" lIns="135788" tIns="67894" rIns="135788" bIns="678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101" y="1806152"/>
            <a:ext cx="14581823" cy="5108471"/>
          </a:xfrm>
          <a:prstGeom prst="rect">
            <a:avLst/>
          </a:prstGeom>
        </p:spPr>
        <p:txBody>
          <a:bodyPr vert="horz" lIns="135788" tIns="67894" rIns="135788" bIns="678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0102" y="7174437"/>
            <a:ext cx="3780473" cy="412118"/>
          </a:xfrm>
          <a:prstGeom prst="rect">
            <a:avLst/>
          </a:prstGeom>
        </p:spPr>
        <p:txBody>
          <a:bodyPr vert="horz" lIns="135788" tIns="67894" rIns="135788" bIns="67894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E928-AF54-4AF7-BE8F-2AFA07936728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5692" y="7174437"/>
            <a:ext cx="5130641" cy="412118"/>
          </a:xfrm>
          <a:prstGeom prst="rect">
            <a:avLst/>
          </a:prstGeom>
        </p:spPr>
        <p:txBody>
          <a:bodyPr vert="horz" lIns="135788" tIns="67894" rIns="135788" bIns="67894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1452" y="7174437"/>
            <a:ext cx="3780473" cy="412118"/>
          </a:xfrm>
          <a:prstGeom prst="rect">
            <a:avLst/>
          </a:prstGeom>
        </p:spPr>
        <p:txBody>
          <a:bodyPr vert="horz" lIns="135788" tIns="67894" rIns="135788" bIns="67894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79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57884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207" indent="-509207" algn="l" defTabSz="1357884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281" indent="-424339" algn="l" defTabSz="1357884" rtl="0" eaLnBrk="1" latinLnBrk="0" hangingPunct="1">
        <a:spcBef>
          <a:spcPct val="20000"/>
        </a:spcBef>
        <a:buFont typeface="Arial" panose="020B0604020202020204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7355" indent="-339471" algn="l" defTabSz="1357884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6297" indent="-339471" algn="l" defTabSz="135788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5239" indent="-339471" algn="l" defTabSz="1357884" rtl="0" eaLnBrk="1" latinLnBrk="0" hangingPunct="1">
        <a:spcBef>
          <a:spcPct val="20000"/>
        </a:spcBef>
        <a:buFont typeface="Arial" panose="020B0604020202020204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4181" indent="-339471" algn="l" defTabSz="135788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3123" indent="-339471" algn="l" defTabSz="135788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2065" indent="-339471" algn="l" defTabSz="135788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1007" indent="-339471" algn="l" defTabSz="135788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8942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7884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6826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5768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3652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2594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1536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44446"/>
              </p:ext>
            </p:extLst>
          </p:nvPr>
        </p:nvGraphicFramePr>
        <p:xfrm>
          <a:off x="1" y="48126"/>
          <a:ext cx="16202931" cy="7561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195"/>
                <a:gridCol w="5148912"/>
                <a:gridCol w="5148912"/>
                <a:gridCol w="5148912"/>
              </a:tblGrid>
              <a:tr h="746794">
                <a:tc>
                  <a:txBody>
                    <a:bodyPr/>
                    <a:lstStyle/>
                    <a:p>
                      <a:endParaRPr lang="en-GB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i="1" dirty="0" smtClean="0"/>
                        <a:t>t</a:t>
                      </a:r>
                      <a:r>
                        <a:rPr lang="en-GB" sz="4000" b="1" dirty="0" smtClean="0"/>
                        <a:t> = 8nm</a:t>
                      </a:r>
                      <a:endParaRPr lang="en-GB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/>
                        <a:t>15nm</a:t>
                      </a:r>
                      <a:endParaRPr lang="en-GB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/>
                        <a:t>30nm</a:t>
                      </a:r>
                      <a:endParaRPr lang="en-GB" sz="4000" b="1" dirty="0"/>
                    </a:p>
                  </a:txBody>
                  <a:tcPr anchor="ctr"/>
                </a:tc>
              </a:tr>
              <a:tr h="3407234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/>
                        <a:t>As-deposited</a:t>
                      </a:r>
                      <a:endParaRPr lang="en-GB" sz="4000" b="1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407234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/>
                        <a:t>Annealed</a:t>
                      </a:r>
                      <a:endParaRPr lang="en-GB" sz="4000" b="1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" name="Picture 4" descr="C:\Users\Wendy\Documents\wwn20\Data\PbI4_metal_island_film\SEM\2011\12 - December\111213-Ag\Unannealed\15.02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3" t="38282" r="19872" b="20841"/>
          <a:stretch/>
        </p:blipFill>
        <p:spPr bwMode="auto">
          <a:xfrm>
            <a:off x="901031" y="895416"/>
            <a:ext cx="4852837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/>
          <p:cNvCxnSpPr/>
          <p:nvPr/>
        </p:nvCxnSpPr>
        <p:spPr>
          <a:xfrm>
            <a:off x="4716636" y="3855536"/>
            <a:ext cx="64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56596" y="3269823"/>
            <a:ext cx="16698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b="1" dirty="0" smtClean="0">
                <a:solidFill>
                  <a:schemeClr val="bg1"/>
                </a:solidFill>
              </a:rPr>
              <a:t>200nm</a:t>
            </a:r>
            <a:endParaRPr lang="en-GB" sz="3500" b="1" dirty="0">
              <a:solidFill>
                <a:schemeClr val="bg1"/>
              </a:solidFill>
            </a:endParaRPr>
          </a:p>
        </p:txBody>
      </p:sp>
      <p:pic>
        <p:nvPicPr>
          <p:cNvPr id="29" name="Picture 7" descr="C:\Users\Wendy\Documents\wwn20\Data\PbI4_metal_island_film\SEM\2011\12 - December\111213-Ag\Annealed\14.00.t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4" t="561" r="794" b="13820"/>
          <a:stretch/>
        </p:blipFill>
        <p:spPr bwMode="auto">
          <a:xfrm>
            <a:off x="872249" y="4303130"/>
            <a:ext cx="4910400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Wendy\Documents\wwn20\Data\PbI4_metal_island_film\SEM\2011\12 - December\111213-Ag\Unannealed\10.01.ti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02" t="2669" r="27799" b="37998"/>
          <a:stretch/>
        </p:blipFill>
        <p:spPr bwMode="auto">
          <a:xfrm>
            <a:off x="6026428" y="895417"/>
            <a:ext cx="4910400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>
            <a:off x="4716636" y="7261259"/>
            <a:ext cx="64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973220" y="3844925"/>
            <a:ext cx="64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C:\Users\Wendy\Documents\wwn20\Data\PbI4_metal_island_film\SEM\2011\12 - December\111213-Ag\Annealed\9.00.tif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21" t="21286" b="16093"/>
          <a:stretch/>
        </p:blipFill>
        <p:spPr bwMode="auto">
          <a:xfrm>
            <a:off x="6026428" y="4303130"/>
            <a:ext cx="4910400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Wendy\Documents\wwn20\Data\PbI4_metal_island_film\SEM\2011\12 - December\111213-Ag\Unannealed\5.01.tif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111" t="8358" r="12111" b="25716"/>
          <a:stretch/>
        </p:blipFill>
        <p:spPr bwMode="auto">
          <a:xfrm>
            <a:off x="11183708" y="895417"/>
            <a:ext cx="4910400" cy="320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Connector 48"/>
          <p:cNvCxnSpPr/>
          <p:nvPr/>
        </p:nvCxnSpPr>
        <p:spPr>
          <a:xfrm>
            <a:off x="9973220" y="7261259"/>
            <a:ext cx="64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5" descr="C:\Users\Wendy\Documents\wwn20\Data\PbI4_metal_island_film\SEM\2011\12 - December\111213-Ag\Annealed\4.01.tif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62" t="20890" r="24716" b="26370"/>
          <a:stretch/>
        </p:blipFill>
        <p:spPr bwMode="auto">
          <a:xfrm>
            <a:off x="11183708" y="4301749"/>
            <a:ext cx="4910400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15085788" y="3844925"/>
            <a:ext cx="64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4941772" y="7261259"/>
            <a:ext cx="64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72250" y="895417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(a)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26428" y="895417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(b)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183708" y="895416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(c)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2250" y="4301749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(d)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26428" y="4301749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(e)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183708" y="4303130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(f)</a:t>
            </a:r>
            <a:endParaRPr lang="en-GB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30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26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6</cp:revision>
  <dcterms:created xsi:type="dcterms:W3CDTF">2014-05-16T12:30:05Z</dcterms:created>
  <dcterms:modified xsi:type="dcterms:W3CDTF">2014-11-01T12:04:37Z</dcterms:modified>
</cp:coreProperties>
</file>