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047746"/>
                <a:gridCol w="972358"/>
                <a:gridCol w="1723667"/>
                <a:gridCol w="1400406"/>
                <a:gridCol w="2209616"/>
                <a:gridCol w="2209616"/>
                <a:gridCol w="2087329"/>
              </a:tblGrid>
              <a:tr h="29437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Dependent: Fracture Risk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No Fracture (N=180)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Fracture (N=58)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OR (univariable)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OR (multivariable)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OR (final)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age</a:t>
                      </a:r>
                      <a:r>
                        <a:rPr cap="none" sz="10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  <a:r>
                        <a:rPr cap="none" sz="10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59.8 ± 15.7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67.8 ± 13.7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1.04 (1.02-1.06, p&lt;.001)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1.05 (1.02-1.08, p=.001)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1.05 (1.02-1.08, p&lt;.001)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Cre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(13.9%)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(15.5%)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155 (86.1%)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49 (84.5%)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0.88 (0.38-2.01, p=.758)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0.72 (0.13-4.15, p=.714)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eGFR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84 (46.7%)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22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38 (21.1%)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14 (24.1%)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1.41 (0.65-3.04, p=.386)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1.45 (0.59-3.58, p=.421)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(17.8%)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1.91 (0.89-4.09, p=.096)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1.39 (0.43-4.49, p=.580)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26 (14.4%)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 (10.3%)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0.88 (0.32-2.41, p=.805)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0.29 (0.02-3.84, p=.349)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Urea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(13.9%)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(13.8%)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155 (86.1%)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(86.2%)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1.01 (0.43-2.38, p=.985)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1.55 (0.41-5.95, p=.520)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98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CysC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 (7.2%)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167 (92.8%)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53 (91.4%)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0.83 (0.28-2.42, p=.726)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0.15 (0.01-1.68, p=.123)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ALP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166 (92.2%)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50 (86.2%)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 (7.2%)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 (8.6%)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1.28 (0.43-3.76, p=.657)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3.58 (0.92-13.93, p=.066)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3.49 (0.90-13.59, p=.072)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 (0.6%)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 (5.2%)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9.96 (1.01-97.88, p=.049)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51.80 (3.88-692.41, p=.003)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44.70 (3.64-549.61, p=.003)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77 (42.8%)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25 (43.1%)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1869419.74 (0.00-Inf, p=.989)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1649607.25 (0.00-Inf, p=.993)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101 (56.1%)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33 (56.9%)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1881265.56 (0.00-Inf, p=.989)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2751476.96 (0.00-Inf, p=.993)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47 (26.1%)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9 (15.5%)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131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49 (84.5%)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1.95 (0.89-4.28, p=.095)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1.76 (0.71-4.39, p=.225)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1.78 (0.74-4.29, p=.202)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2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 (1.1%)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 (0%)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0.00 (0.00-Inf, p=.989)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0.00 (0.00-Inf, p=.992)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0.00 (0.00-Inf, p=.988)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11 (6.1%)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8 (13.8%)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100 (55.6%)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32 (55.2%)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0.44 (0.16-1.19, p=.105)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0.30 (0.09-0.99, p=.048)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0.33 (0.11-1.00, p=.051)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69 (38.3%)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18 (31%)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0.36 (0.13-1.02, p=.055)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0.20 (0.05-0.85, p=.029)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0.27 (0.08-0.93, p=.038)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BMI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23.2 ± 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23.3 ± 4.2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1.00 (0.93-1.08, p=.927)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1.02 (0.93-1.13, p=.615)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TBS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Mean ± SD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1.3 ± 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1.3 ± 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0.12 (0.01-1.55, p=.105)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0.40 (0.01-11.16, p=.591)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2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76 (42.2%)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36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819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104 (57.8%)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22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0.45 (0.24-0.82, p=.009)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0.45 (0.22-0.93, p=.030)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>0.38 (0.19-0.73, p=.004)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wane</cp:lastModifiedBy>
  <cp:revision>3</cp:revision>
  <dcterms:created xsi:type="dcterms:W3CDTF">2017-02-13T16:18:36Z</dcterms:created>
  <dcterms:modified xsi:type="dcterms:W3CDTF">2022-08-07T00:16:17Z</dcterms:modified>
  <cp:category/>
</cp:coreProperties>
</file>