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219331"/>
              <a:ext cx="5312427" cy="47701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793488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134146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474803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25128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265786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606444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056769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142707" y="4905379"/>
              <a:ext cx="5064578" cy="86730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42707" y="4038073"/>
              <a:ext cx="5064578" cy="86730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42707" y="3170768"/>
              <a:ext cx="5064578" cy="86730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42707" y="2303462"/>
              <a:ext cx="5064578" cy="86730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42707" y="1436157"/>
              <a:ext cx="5064578" cy="86730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3850214" y="5280329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4076537" y="4413023"/>
              <a:ext cx="117405" cy="117404"/>
            </a:xfrm>
            <a:custGeom>
              <a:avLst/>
              <a:pathLst>
                <a:path w="117405" h="117404">
                  <a:moveTo>
                    <a:pt x="0" y="117404"/>
                  </a:moveTo>
                  <a:lnTo>
                    <a:pt x="117405" y="117404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4610424" y="3545718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4541107" y="2678413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5272544" y="1811107"/>
              <a:ext cx="117404" cy="117405"/>
            </a:xfrm>
            <a:custGeom>
              <a:avLst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19508" y="5273984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98325" y="5339031"/>
              <a:ext cx="821183" cy="0"/>
            </a:xfrm>
            <a:custGeom>
              <a:avLst/>
              <a:pathLst>
                <a:path w="821183" h="0">
                  <a:moveTo>
                    <a:pt x="82118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498325" y="5273984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36704" y="4406678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133776" y="4471726"/>
              <a:ext cx="2928" cy="0"/>
            </a:xfrm>
            <a:custGeom>
              <a:avLst/>
              <a:pathLst>
                <a:path w="2928" h="0">
                  <a:moveTo>
                    <a:pt x="292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33776" y="4406678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188514" y="3539373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49739" y="3604421"/>
              <a:ext cx="1038774" cy="0"/>
            </a:xfrm>
            <a:custGeom>
              <a:avLst/>
              <a:pathLst>
                <a:path w="1038774" h="0">
                  <a:moveTo>
                    <a:pt x="103877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9739" y="3539373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07378" y="2672067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92241" y="2737115"/>
              <a:ext cx="815136" cy="0"/>
            </a:xfrm>
            <a:custGeom>
              <a:avLst/>
              <a:pathLst>
                <a:path w="815136" h="0">
                  <a:moveTo>
                    <a:pt x="81513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92241" y="2672067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853943" y="1804762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808551" y="1869810"/>
              <a:ext cx="1045392" cy="0"/>
            </a:xfrm>
            <a:custGeom>
              <a:avLst/>
              <a:pathLst>
                <a:path w="1045392" h="0">
                  <a:moveTo>
                    <a:pt x="104539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808551" y="1804762"/>
              <a:ext cx="0" cy="130095"/>
            </a:xfrm>
            <a:custGeom>
              <a:avLst/>
              <a:pathLst>
                <a:path w="0" h="130095">
                  <a:moveTo>
                    <a:pt x="0" y="130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34146" y="1219331"/>
              <a:ext cx="0" cy="4770179"/>
            </a:xfrm>
            <a:custGeom>
              <a:avLst/>
              <a:pathLst>
                <a:path w="0" h="4770179">
                  <a:moveTo>
                    <a:pt x="0" y="4770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1243999" y="5300713"/>
              <a:ext cx="137230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43999" y="4434697"/>
              <a:ext cx="437715" cy="7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Durmon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243999" y="3542705"/>
              <a:ext cx="921030" cy="97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familial_epilepsy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43999" y="2698797"/>
              <a:ext cx="221125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SGS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243999" y="1829772"/>
              <a:ext cx="482121" cy="756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radscore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56915" y="5287582"/>
              <a:ext cx="418042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(N=171)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256915" y="4420276"/>
              <a:ext cx="418042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(N=171)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256915" y="3552971"/>
              <a:ext cx="418042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(N=171)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256915" y="2685666"/>
              <a:ext cx="418042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(N=171)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256915" y="1818360"/>
              <a:ext cx="418042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(N=171)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044129" y="5257939"/>
              <a:ext cx="248820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0.63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044129" y="4390634"/>
              <a:ext cx="248820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1.00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044129" y="3523328"/>
              <a:ext cx="248820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2.97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044129" y="2656023"/>
              <a:ext cx="248820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2.58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028563" y="1790102"/>
              <a:ext cx="279952" cy="7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11.42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879490" y="5330355"/>
              <a:ext cx="578097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(0.27 -  1.5)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879490" y="4463050"/>
              <a:ext cx="578097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(1.00 -  1.0)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79490" y="3595745"/>
              <a:ext cx="578097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(1.03 -  8.5)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879490" y="2728439"/>
              <a:ext cx="578097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(1.13 -  5.9)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863924" y="1861134"/>
              <a:ext cx="609229" cy="87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(3.94 - 33.1)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916151" y="5300713"/>
              <a:ext cx="311037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0.282 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916151" y="4433407"/>
              <a:ext cx="311037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0.143 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925930" y="3566102"/>
              <a:ext cx="359932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0.044 *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925930" y="2698797"/>
              <a:ext cx="359932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0.025 *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961875" y="1831491"/>
              <a:ext cx="539659" cy="7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&lt;0.001 ***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43999" y="5791756"/>
              <a:ext cx="2626817" cy="94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 Events: 41; Global p-value (Log-Rank): 2.3559e-08 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43999" y="5941551"/>
              <a:ext cx="1797607" cy="8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AIC: 357.1; Concordance Index: 0.78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793488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134146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474803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925128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65786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606444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056769" y="5989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3704620" y="604908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098593" y="6052141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439251" y="6050667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889576" y="6050558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94681" y="6049085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35339" y="6049085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85664" y="6049085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57670" y="976458"/>
              <a:ext cx="1034653" cy="129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ratio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wane</cp:lastModifiedBy>
  <cp:revision>3</cp:revision>
  <dcterms:created xsi:type="dcterms:W3CDTF">2017-02-13T16:18:36Z</dcterms:created>
  <dcterms:modified xsi:type="dcterms:W3CDTF">2022-11-02T00:30:55Z</dcterms:modified>
  <cp:category/>
</cp:coreProperties>
</file>