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858" y="-23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986099"/>
              </p:ext>
            </p:extLst>
          </p:nvPr>
        </p:nvGraphicFramePr>
        <p:xfrm>
          <a:off x="1187624" y="29154"/>
          <a:ext cx="6145270" cy="10424171"/>
        </p:xfrm>
        <a:graphic>
          <a:graphicData uri="http://schemas.openxmlformats.org/drawingml/2006/table">
            <a:tbl>
              <a:tblPr/>
              <a:tblGrid>
                <a:gridCol w="2321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5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2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85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0279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name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levels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Test (N=63)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Training (N=171)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321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Follow_up_timemon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Mean ± SD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28.1 ± 16.3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26.5 ± 15.2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.499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36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Rel._in_5yrs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50 (79.4%)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130 (76%)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.716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36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/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13 (20.6%)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41 (24%)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/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183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radscore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Mean ± SD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0.3 ± 0.3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0.2 ± 0.4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.072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36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side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39 (61.9%)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96 (56.1%)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.521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36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/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24 (38.1%)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75 (43.9%)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/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36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Sex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22 (34.9%)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71 (41.5%)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.445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36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/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41 (65.1%)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100 (58.5%)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/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36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Surgmon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Mean ± SD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312.0 ± 99.9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303.8 ± 109.3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.607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3245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Onsetmon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Mean ± SD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160.4 ± 118.7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165.0 ± 116.4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.790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3183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Durmon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Mean ± SD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151.5 ± 85.8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138.8 ± 94.9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.353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836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Freq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13 (20.6%)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37 (21.6%)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.836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836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/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7 (11.1%)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24 (14%)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/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836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/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41 (65.1%)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100 (58.5%)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/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836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/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 (3.2%)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9 (5.3%)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/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836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/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 (0%)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 (0.6%)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/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836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SE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43 (68.3%)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125 (73.1%)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.571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836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/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20 (31.7%)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46 (26.9%)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/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7836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SGS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21 (33.3%)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62 (36.3%)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.794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7836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/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42 (66.7%)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109 (63.7%)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/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7836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early_brain_injury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60 (95.2%)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169 (98.8%)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.240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7836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/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 (4.8%)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 (1.2%)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/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7836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familial_epilepsy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59 (93.7%)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163 (95.3%)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.857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7836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/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 (6.3%)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8 (4.7%)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/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7836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brain_hypoxia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61 (96.8%)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167 (97.7%)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1.000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7836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/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 (3.2%)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 (2.3%)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/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27836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Central_Nervous_System_Infections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58 (92.1%)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159 (93%)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1.000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27836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/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5 (7.9%)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12 (7%)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/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27836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traumatic_brain_injury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50 (79.4%)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134 (78.4%)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1.000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27836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/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13 (20.6%)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37 (21.6%)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/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27836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history_of_previous_surgery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60 (95.2%)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161 (94.2%)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1.000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27836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/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 (4.8%)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10 (5.8%)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/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27836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MRI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8 (12.7%)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14 (8.2%)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.426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27836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/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55 (87.3%)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157 (91.8%)</a:t>
                      </a:r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dirty="0"/>
                    </a:p>
                  </a:txBody>
                  <a:tcPr marL="0" marR="0" marT="25400" marB="254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403</Words>
  <Application>Microsoft Office PowerPoint</Application>
  <PresentationFormat>全屏显示(4:3)</PresentationFormat>
  <Paragraphs>143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/>
  <cp:lastModifiedBy>吴 渊</cp:lastModifiedBy>
  <cp:revision>4</cp:revision>
  <dcterms:created xsi:type="dcterms:W3CDTF">2017-02-13T16:18:36Z</dcterms:created>
  <dcterms:modified xsi:type="dcterms:W3CDTF">2022-09-26T16:07:17Z</dcterms:modified>
  <cp:category/>
</cp:coreProperties>
</file>