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hyperlink" Target="NA" TargetMode="Externa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347653"/>
                <a:gridCol w="972358"/>
                <a:gridCol w="1013472"/>
                <a:gridCol w="1013472"/>
                <a:gridCol w="624348"/>
              </a:tblGrid>
              <a:tr h="28359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name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levels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 (N=85)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 (N=18)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sex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40 (47.1%)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8 (44.4%)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45 (52.9%)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10 (55.6%)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671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age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Mean ± SD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58.1 ± 15.7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66.1 ± 13.1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.045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Cre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9 (10.6%)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 (16.7%)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.745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76 (89.4%)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15 (83.3%)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eGFR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37 (43.5%)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7 (38.9%)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.889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24 (28.2%)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 (27.8%)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17 (20%)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 (27.8%)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7 (8.2%)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 (5.6%)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Urea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8 (9.4%)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 (22.2%)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.257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77 (90.6%)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14 (77.8%)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984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CysC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 (4.7%)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 (5.6%)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81 (95.3%)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17 (94.4%)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ALP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79 (92.9%)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16 (88.9%)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.751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 (2.4%)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 (5.6%)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 (4.7%)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 (5.6%)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VD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20 (23.5%)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 (16.7%)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.373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33 (38.8%)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 (27.8%)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32 (37.6%)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10 (55.6%)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PTH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 (2.4%)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 (0%)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.779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35 (41.2%)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7 (38.9%)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48 (56.5%)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11 (61.1%)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Ca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25 (29.4%)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 (16.7%)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.472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59 (69.4%)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15 (83.3%)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 (1.2%)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 (0%)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 (4.7%)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 (11.1%)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.265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47 (55.3%)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12 (66.7%)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34 (40%)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 (22.2%)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BMI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51 (60%)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8 (44.4%)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.218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30 (35.3%)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10 (55.6%)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 (4.7%)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 (0%)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522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BMD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Mean ± SD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1.0 ± 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1.1 ± 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TBS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49 (57.6%)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12 (66.7%)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.657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36 (42.4%)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6 (33.3%)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522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TscoreL1L4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Mean ± SD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-0.6 ± 1.7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-0.4 ± 1.9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.659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561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Dialysis_duration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54 (63.5%)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9 (50%)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.422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31 (36.5%)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9 (50%)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208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Smoking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70 (82.4%)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14 (77.8%)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.904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15 (17.6%)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 (22.2%)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208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Drinking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76 (89.4%)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14 (77.8%)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.337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9 (10.6%)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 (22.2%)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DM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37 (43.5%)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6 (33.3%)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.593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48 (56.5%)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12 (66.7%)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17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Drugs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43 (50.6%)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9 (50%)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.862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20 (23.5%)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 (27.8%)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19 (22.4%)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 (22.2%)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 (3.5%)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 (0%)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wane</cp:lastModifiedBy>
  <cp:revision>3</cp:revision>
  <dcterms:created xsi:type="dcterms:W3CDTF">2017-02-13T16:18:36Z</dcterms:created>
  <dcterms:modified xsi:type="dcterms:W3CDTF">2022-08-07T22:48:23Z</dcterms:modified>
  <cp:category/>
</cp:coreProperties>
</file>