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347653"/>
                <a:gridCol w="972358"/>
                <a:gridCol w="1046090"/>
                <a:gridCol w="1013472"/>
                <a:gridCol w="649959"/>
              </a:tblGrid>
              <a:tr h="28359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name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levels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(N=180)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 (N=58)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76 (42.2%)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36 (62.1%)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.013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104 (57.8%)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22 (37.9%)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671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age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Mean ± SD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59.8 ± 15.7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67.8 ± 13.7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&lt;.001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Cre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25 (13.9%)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 (15.5%)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.926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155 (86.1%)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49 (84.5%)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eGFR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84 (46.7%)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22 (37.9%)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.311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38 (21.1%)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14 (24.1%)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32 (17.8%)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16 (27.6%)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26 (14.4%)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 (10.3%)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Urea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25 (13.9%)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 (13.8%)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155 (86.1%)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50 (86.2%)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98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CysC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13 (7.2%)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(8.6%)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.948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167 (92.8%)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53 (91.4%)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ALP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166 (92.2%)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50 (86.2%)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.054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13 (7.2%)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(8.6%)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 (0.6%)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 (5.2%)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VD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32 (17.8%)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13 (22.4%)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.332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76 (42.2%)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28 (48.3%)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72 (40%)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17 (29.3%)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PTH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 (1.1%)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.722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77 (42.8%)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25 (43.1%)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101 (56.1%)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33 (56.9%)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47 (26.1%)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 (15.5%)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.171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131 (72.8%)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49 (84.5%)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 (1.1%)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11 (6.1%)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 (13.8%)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100 (55.6%)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32 (55.2%)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69 (38.3%)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18 (31%)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BMI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116 (64.4%)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36 (62.1%)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.944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50 (27.8%)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17 (29.3%)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14 (7.8%)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(8.6%)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522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BMD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Mean ± SD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1.1 ± 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1.1 ± 0.3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.965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TBS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101 (56.1%)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39 (67.2%)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.179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79 (43.9%)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19 (32.8%)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522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TscoreL1L4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Mean ± SD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-0.1 ± 1.8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-0.1 ± 2.5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.844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561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Dialysis_duration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106 (58.9%)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37 (63.8%)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.611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74 (41.1%)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21 (36.2%)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208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Smoking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155 (86.1%)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50 (86.2%)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25 (13.9%)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 (13.8%)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208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Drinking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165 (91.7%)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52 (89.7%)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.839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15 (8.3%)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 (10.3%)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76 (42.2%)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19 (32.8%)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.260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104 (57.8%)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39 (67.2%)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17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Drugs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91 (50.6%)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31 (53.4%)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.641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53 (29.4%)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17 (29.3%)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31 (17.2%)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 (17.2%)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wane</cp:lastModifiedBy>
  <cp:revision>3</cp:revision>
  <dcterms:created xsi:type="dcterms:W3CDTF">2017-02-13T16:18:36Z</dcterms:created>
  <dcterms:modified xsi:type="dcterms:W3CDTF">2022-08-07T22:45:23Z</dcterms:modified>
  <cp:category/>
</cp:coreProperties>
</file>