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5029200"/>
            <a:chOff x="914400" y="914400"/>
            <a:chExt cx="7315200" cy="5029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199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1469528" y="1325566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482193" y="1364450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547434" y="1325771"/>
              <a:ext cx="63050" cy="104331"/>
            </a:xfrm>
            <a:custGeom>
              <a:avLst/>
              <a:pathLst>
                <a:path w="63050" h="104331">
                  <a:moveTo>
                    <a:pt x="31628" y="104331"/>
                  </a:moveTo>
                  <a:lnTo>
                    <a:pt x="30369" y="104318"/>
                  </a:lnTo>
                  <a:lnTo>
                    <a:pt x="29138" y="104279"/>
                  </a:lnTo>
                  <a:lnTo>
                    <a:pt x="27937" y="104214"/>
                  </a:lnTo>
                  <a:lnTo>
                    <a:pt x="26764" y="104123"/>
                  </a:lnTo>
                  <a:lnTo>
                    <a:pt x="25620" y="104006"/>
                  </a:lnTo>
                  <a:lnTo>
                    <a:pt x="24505" y="103863"/>
                  </a:lnTo>
                  <a:lnTo>
                    <a:pt x="23419" y="103693"/>
                  </a:lnTo>
                  <a:lnTo>
                    <a:pt x="22361" y="103498"/>
                  </a:lnTo>
                  <a:lnTo>
                    <a:pt x="21332" y="103277"/>
                  </a:lnTo>
                  <a:lnTo>
                    <a:pt x="20332" y="103030"/>
                  </a:lnTo>
                  <a:lnTo>
                    <a:pt x="19360" y="102758"/>
                  </a:lnTo>
                  <a:lnTo>
                    <a:pt x="18418" y="102463"/>
                  </a:lnTo>
                  <a:lnTo>
                    <a:pt x="17504" y="102145"/>
                  </a:lnTo>
                  <a:lnTo>
                    <a:pt x="16619" y="101803"/>
                  </a:lnTo>
                  <a:lnTo>
                    <a:pt x="15762" y="101438"/>
                  </a:lnTo>
                  <a:lnTo>
                    <a:pt x="14934" y="101050"/>
                  </a:lnTo>
                  <a:lnTo>
                    <a:pt x="14136" y="100639"/>
                  </a:lnTo>
                  <a:lnTo>
                    <a:pt x="13365" y="100204"/>
                  </a:lnTo>
                  <a:lnTo>
                    <a:pt x="12624" y="99746"/>
                  </a:lnTo>
                  <a:lnTo>
                    <a:pt x="11911" y="99265"/>
                  </a:lnTo>
                  <a:lnTo>
                    <a:pt x="11226" y="98776"/>
                  </a:lnTo>
                  <a:lnTo>
                    <a:pt x="10567" y="98268"/>
                  </a:lnTo>
                  <a:lnTo>
                    <a:pt x="9934" y="97741"/>
                  </a:lnTo>
                  <a:lnTo>
                    <a:pt x="9326" y="97195"/>
                  </a:lnTo>
                  <a:lnTo>
                    <a:pt x="8745" y="96629"/>
                  </a:lnTo>
                  <a:lnTo>
                    <a:pt x="8190" y="96045"/>
                  </a:lnTo>
                  <a:lnTo>
                    <a:pt x="7661" y="95441"/>
                  </a:lnTo>
                  <a:lnTo>
                    <a:pt x="7158" y="94818"/>
                  </a:lnTo>
                  <a:lnTo>
                    <a:pt x="6680" y="94176"/>
                  </a:lnTo>
                  <a:lnTo>
                    <a:pt x="6229" y="93514"/>
                  </a:lnTo>
                  <a:lnTo>
                    <a:pt x="5803" y="92836"/>
                  </a:lnTo>
                  <a:lnTo>
                    <a:pt x="5402" y="92142"/>
                  </a:lnTo>
                  <a:lnTo>
                    <a:pt x="5026" y="91434"/>
                  </a:lnTo>
                  <a:lnTo>
                    <a:pt x="4674" y="90710"/>
                  </a:lnTo>
                  <a:lnTo>
                    <a:pt x="4347" y="89972"/>
                  </a:lnTo>
                  <a:lnTo>
                    <a:pt x="4044" y="89218"/>
                  </a:lnTo>
                  <a:lnTo>
                    <a:pt x="3766" y="88449"/>
                  </a:lnTo>
                  <a:lnTo>
                    <a:pt x="3513" y="87665"/>
                  </a:lnTo>
                  <a:lnTo>
                    <a:pt x="3284" y="86866"/>
                  </a:lnTo>
                  <a:lnTo>
                    <a:pt x="3080" y="86052"/>
                  </a:lnTo>
                  <a:lnTo>
                    <a:pt x="15471" y="84272"/>
                  </a:lnTo>
                  <a:lnTo>
                    <a:pt x="15747" y="85275"/>
                  </a:lnTo>
                  <a:lnTo>
                    <a:pt x="16082" y="86230"/>
                  </a:lnTo>
                  <a:lnTo>
                    <a:pt x="16476" y="87137"/>
                  </a:lnTo>
                  <a:lnTo>
                    <a:pt x="16928" y="87997"/>
                  </a:lnTo>
                  <a:lnTo>
                    <a:pt x="17439" y="88808"/>
                  </a:lnTo>
                  <a:lnTo>
                    <a:pt x="18010" y="89571"/>
                  </a:lnTo>
                  <a:lnTo>
                    <a:pt x="18639" y="90287"/>
                  </a:lnTo>
                  <a:lnTo>
                    <a:pt x="19327" y="90954"/>
                  </a:lnTo>
                  <a:lnTo>
                    <a:pt x="20074" y="91574"/>
                  </a:lnTo>
                  <a:lnTo>
                    <a:pt x="20879" y="92145"/>
                  </a:lnTo>
                  <a:lnTo>
                    <a:pt x="21754" y="92678"/>
                  </a:lnTo>
                  <a:lnTo>
                    <a:pt x="22681" y="93156"/>
                  </a:lnTo>
                  <a:lnTo>
                    <a:pt x="23660" y="93577"/>
                  </a:lnTo>
                  <a:lnTo>
                    <a:pt x="24691" y="93942"/>
                  </a:lnTo>
                  <a:lnTo>
                    <a:pt x="25774" y="94250"/>
                  </a:lnTo>
                  <a:lnTo>
                    <a:pt x="26909" y="94503"/>
                  </a:lnTo>
                  <a:lnTo>
                    <a:pt x="28096" y="94699"/>
                  </a:lnTo>
                  <a:lnTo>
                    <a:pt x="29336" y="94840"/>
                  </a:lnTo>
                  <a:lnTo>
                    <a:pt x="30627" y="94924"/>
                  </a:lnTo>
                  <a:lnTo>
                    <a:pt x="31970" y="94952"/>
                  </a:lnTo>
                  <a:lnTo>
                    <a:pt x="32797" y="94940"/>
                  </a:lnTo>
                  <a:lnTo>
                    <a:pt x="33610" y="94905"/>
                  </a:lnTo>
                  <a:lnTo>
                    <a:pt x="34408" y="94847"/>
                  </a:lnTo>
                  <a:lnTo>
                    <a:pt x="35190" y="94766"/>
                  </a:lnTo>
                  <a:lnTo>
                    <a:pt x="35958" y="94661"/>
                  </a:lnTo>
                  <a:lnTo>
                    <a:pt x="36710" y="94533"/>
                  </a:lnTo>
                  <a:lnTo>
                    <a:pt x="37447" y="94382"/>
                  </a:lnTo>
                  <a:lnTo>
                    <a:pt x="38169" y="94207"/>
                  </a:lnTo>
                  <a:lnTo>
                    <a:pt x="38877" y="94009"/>
                  </a:lnTo>
                  <a:lnTo>
                    <a:pt x="39569" y="93788"/>
                  </a:lnTo>
                  <a:lnTo>
                    <a:pt x="40243" y="93541"/>
                  </a:lnTo>
                  <a:lnTo>
                    <a:pt x="40897" y="93265"/>
                  </a:lnTo>
                  <a:lnTo>
                    <a:pt x="41530" y="92961"/>
                  </a:lnTo>
                  <a:lnTo>
                    <a:pt x="42143" y="92627"/>
                  </a:lnTo>
                  <a:lnTo>
                    <a:pt x="42735" y="92265"/>
                  </a:lnTo>
                  <a:lnTo>
                    <a:pt x="43307" y="91874"/>
                  </a:lnTo>
                  <a:lnTo>
                    <a:pt x="43858" y="91454"/>
                  </a:lnTo>
                  <a:lnTo>
                    <a:pt x="44388" y="91006"/>
                  </a:lnTo>
                  <a:lnTo>
                    <a:pt x="44898" y="90529"/>
                  </a:lnTo>
                  <a:lnTo>
                    <a:pt x="45388" y="90023"/>
                  </a:lnTo>
                  <a:lnTo>
                    <a:pt x="45856" y="89501"/>
                  </a:lnTo>
                  <a:lnTo>
                    <a:pt x="46302" y="88947"/>
                  </a:lnTo>
                  <a:lnTo>
                    <a:pt x="46727" y="88361"/>
                  </a:lnTo>
                  <a:lnTo>
                    <a:pt x="47129" y="87745"/>
                  </a:lnTo>
                  <a:lnTo>
                    <a:pt x="47510" y="87096"/>
                  </a:lnTo>
                  <a:lnTo>
                    <a:pt x="47869" y="86417"/>
                  </a:lnTo>
                  <a:lnTo>
                    <a:pt x="48206" y="85705"/>
                  </a:lnTo>
                  <a:lnTo>
                    <a:pt x="48520" y="84962"/>
                  </a:lnTo>
                  <a:lnTo>
                    <a:pt x="48813" y="84188"/>
                  </a:lnTo>
                  <a:lnTo>
                    <a:pt x="49085" y="83382"/>
                  </a:lnTo>
                  <a:lnTo>
                    <a:pt x="49332" y="82543"/>
                  </a:lnTo>
                  <a:lnTo>
                    <a:pt x="49553" y="81668"/>
                  </a:lnTo>
                  <a:lnTo>
                    <a:pt x="49748" y="80758"/>
                  </a:lnTo>
                  <a:lnTo>
                    <a:pt x="49917" y="79812"/>
                  </a:lnTo>
                  <a:lnTo>
                    <a:pt x="50060" y="78830"/>
                  </a:lnTo>
                  <a:lnTo>
                    <a:pt x="50177" y="77813"/>
                  </a:lnTo>
                  <a:lnTo>
                    <a:pt x="50268" y="76760"/>
                  </a:lnTo>
                  <a:lnTo>
                    <a:pt x="50333" y="75671"/>
                  </a:lnTo>
                  <a:lnTo>
                    <a:pt x="50372" y="74547"/>
                  </a:lnTo>
                  <a:lnTo>
                    <a:pt x="50385" y="73387"/>
                  </a:lnTo>
                  <a:lnTo>
                    <a:pt x="50385" y="61476"/>
                  </a:lnTo>
                  <a:lnTo>
                    <a:pt x="50248" y="61476"/>
                  </a:lnTo>
                  <a:lnTo>
                    <a:pt x="49968" y="62035"/>
                  </a:lnTo>
                  <a:lnTo>
                    <a:pt x="49673" y="62590"/>
                  </a:lnTo>
                  <a:lnTo>
                    <a:pt x="49365" y="63141"/>
                  </a:lnTo>
                  <a:lnTo>
                    <a:pt x="49043" y="63688"/>
                  </a:lnTo>
                  <a:lnTo>
                    <a:pt x="48708" y="64231"/>
                  </a:lnTo>
                  <a:lnTo>
                    <a:pt x="48359" y="64770"/>
                  </a:lnTo>
                  <a:lnTo>
                    <a:pt x="47996" y="65304"/>
                  </a:lnTo>
                  <a:lnTo>
                    <a:pt x="47620" y="65835"/>
                  </a:lnTo>
                  <a:lnTo>
                    <a:pt x="47229" y="66361"/>
                  </a:lnTo>
                  <a:lnTo>
                    <a:pt x="46825" y="66884"/>
                  </a:lnTo>
                  <a:lnTo>
                    <a:pt x="46419" y="67385"/>
                  </a:lnTo>
                  <a:lnTo>
                    <a:pt x="45993" y="67875"/>
                  </a:lnTo>
                  <a:lnTo>
                    <a:pt x="45548" y="68354"/>
                  </a:lnTo>
                  <a:lnTo>
                    <a:pt x="45084" y="68823"/>
                  </a:lnTo>
                  <a:lnTo>
                    <a:pt x="44600" y="69280"/>
                  </a:lnTo>
                  <a:lnTo>
                    <a:pt x="44098" y="69726"/>
                  </a:lnTo>
                  <a:lnTo>
                    <a:pt x="43576" y="70162"/>
                  </a:lnTo>
                  <a:lnTo>
                    <a:pt x="43035" y="70586"/>
                  </a:lnTo>
                  <a:lnTo>
                    <a:pt x="42476" y="71000"/>
                  </a:lnTo>
                  <a:lnTo>
                    <a:pt x="41896" y="71402"/>
                  </a:lnTo>
                  <a:lnTo>
                    <a:pt x="41312" y="71792"/>
                  </a:lnTo>
                  <a:lnTo>
                    <a:pt x="40708" y="72166"/>
                  </a:lnTo>
                  <a:lnTo>
                    <a:pt x="40085" y="72526"/>
                  </a:lnTo>
                  <a:lnTo>
                    <a:pt x="39443" y="72870"/>
                  </a:lnTo>
                  <a:lnTo>
                    <a:pt x="38781" y="73199"/>
                  </a:lnTo>
                  <a:lnTo>
                    <a:pt x="38101" y="73513"/>
                  </a:lnTo>
                  <a:lnTo>
                    <a:pt x="37401" y="73813"/>
                  </a:lnTo>
                  <a:lnTo>
                    <a:pt x="36683" y="74097"/>
                  </a:lnTo>
                  <a:lnTo>
                    <a:pt x="35945" y="74366"/>
                  </a:lnTo>
                  <a:lnTo>
                    <a:pt x="35187" y="74620"/>
                  </a:lnTo>
                  <a:lnTo>
                    <a:pt x="34410" y="74841"/>
                  </a:lnTo>
                  <a:lnTo>
                    <a:pt x="33610" y="75039"/>
                  </a:lnTo>
                  <a:lnTo>
                    <a:pt x="32789" y="75213"/>
                  </a:lnTo>
                  <a:lnTo>
                    <a:pt x="31945" y="75365"/>
                  </a:lnTo>
                  <a:lnTo>
                    <a:pt x="31080" y="75493"/>
                  </a:lnTo>
                  <a:lnTo>
                    <a:pt x="30193" y="75597"/>
                  </a:lnTo>
                  <a:lnTo>
                    <a:pt x="29283" y="75679"/>
                  </a:lnTo>
                  <a:lnTo>
                    <a:pt x="28352" y="75737"/>
                  </a:lnTo>
                  <a:lnTo>
                    <a:pt x="27399" y="75772"/>
                  </a:lnTo>
                  <a:lnTo>
                    <a:pt x="26425" y="75783"/>
                  </a:lnTo>
                  <a:lnTo>
                    <a:pt x="25034" y="75760"/>
                  </a:lnTo>
                  <a:lnTo>
                    <a:pt x="23684" y="75690"/>
                  </a:lnTo>
                  <a:lnTo>
                    <a:pt x="22373" y="75574"/>
                  </a:lnTo>
                  <a:lnTo>
                    <a:pt x="21101" y="75411"/>
                  </a:lnTo>
                  <a:lnTo>
                    <a:pt x="19870" y="75202"/>
                  </a:lnTo>
                  <a:lnTo>
                    <a:pt x="18678" y="74946"/>
                  </a:lnTo>
                  <a:lnTo>
                    <a:pt x="17526" y="74643"/>
                  </a:lnTo>
                  <a:lnTo>
                    <a:pt x="16413" y="74294"/>
                  </a:lnTo>
                  <a:lnTo>
                    <a:pt x="15340" y="73898"/>
                  </a:lnTo>
                  <a:lnTo>
                    <a:pt x="14307" y="73456"/>
                  </a:lnTo>
                  <a:lnTo>
                    <a:pt x="13326" y="72953"/>
                  </a:lnTo>
                  <a:lnTo>
                    <a:pt x="12380" y="72404"/>
                  </a:lnTo>
                  <a:lnTo>
                    <a:pt x="11469" y="71809"/>
                  </a:lnTo>
                  <a:lnTo>
                    <a:pt x="10594" y="71167"/>
                  </a:lnTo>
                  <a:lnTo>
                    <a:pt x="9755" y="70478"/>
                  </a:lnTo>
                  <a:lnTo>
                    <a:pt x="8951" y="69743"/>
                  </a:lnTo>
                  <a:lnTo>
                    <a:pt x="8183" y="68961"/>
                  </a:lnTo>
                  <a:lnTo>
                    <a:pt x="7451" y="68133"/>
                  </a:lnTo>
                  <a:lnTo>
                    <a:pt x="6754" y="67258"/>
                  </a:lnTo>
                  <a:lnTo>
                    <a:pt x="6092" y="66336"/>
                  </a:lnTo>
                  <a:lnTo>
                    <a:pt x="5479" y="65369"/>
                  </a:lnTo>
                  <a:lnTo>
                    <a:pt x="4898" y="64356"/>
                  </a:lnTo>
                  <a:lnTo>
                    <a:pt x="4351" y="63299"/>
                  </a:lnTo>
                  <a:lnTo>
                    <a:pt x="3836" y="62196"/>
                  </a:lnTo>
                  <a:lnTo>
                    <a:pt x="3354" y="61048"/>
                  </a:lnTo>
                  <a:lnTo>
                    <a:pt x="2905" y="59854"/>
                  </a:lnTo>
                  <a:lnTo>
                    <a:pt x="2489" y="58616"/>
                  </a:lnTo>
                  <a:lnTo>
                    <a:pt x="2105" y="57332"/>
                  </a:lnTo>
                  <a:lnTo>
                    <a:pt x="1755" y="56004"/>
                  </a:lnTo>
                  <a:lnTo>
                    <a:pt x="1437" y="54630"/>
                  </a:lnTo>
                  <a:lnTo>
                    <a:pt x="1164" y="53198"/>
                  </a:lnTo>
                  <a:lnTo>
                    <a:pt x="920" y="51722"/>
                  </a:lnTo>
                  <a:lnTo>
                    <a:pt x="704" y="50202"/>
                  </a:lnTo>
                  <a:lnTo>
                    <a:pt x="517" y="48638"/>
                  </a:lnTo>
                  <a:lnTo>
                    <a:pt x="359" y="47031"/>
                  </a:lnTo>
                  <a:lnTo>
                    <a:pt x="230" y="45380"/>
                  </a:lnTo>
                  <a:lnTo>
                    <a:pt x="129" y="43684"/>
                  </a:lnTo>
                  <a:lnTo>
                    <a:pt x="57" y="41946"/>
                  </a:lnTo>
                  <a:lnTo>
                    <a:pt x="14" y="40163"/>
                  </a:lnTo>
                  <a:lnTo>
                    <a:pt x="0" y="38336"/>
                  </a:lnTo>
                  <a:lnTo>
                    <a:pt x="14" y="36574"/>
                  </a:lnTo>
                  <a:lnTo>
                    <a:pt x="57" y="34848"/>
                  </a:lnTo>
                  <a:lnTo>
                    <a:pt x="129" y="33157"/>
                  </a:lnTo>
                  <a:lnTo>
                    <a:pt x="230" y="31502"/>
                  </a:lnTo>
                  <a:lnTo>
                    <a:pt x="359" y="29882"/>
                  </a:lnTo>
                  <a:lnTo>
                    <a:pt x="517" y="28298"/>
                  </a:lnTo>
                  <a:lnTo>
                    <a:pt x="704" y="26749"/>
                  </a:lnTo>
                  <a:lnTo>
                    <a:pt x="920" y="25236"/>
                  </a:lnTo>
                  <a:lnTo>
                    <a:pt x="1164" y="23759"/>
                  </a:lnTo>
                  <a:lnTo>
                    <a:pt x="1437" y="22317"/>
                  </a:lnTo>
                  <a:lnTo>
                    <a:pt x="1756" y="20915"/>
                  </a:lnTo>
                  <a:lnTo>
                    <a:pt x="2111" y="19557"/>
                  </a:lnTo>
                  <a:lnTo>
                    <a:pt x="2501" y="18242"/>
                  </a:lnTo>
                  <a:lnTo>
                    <a:pt x="2927" y="16972"/>
                  </a:lnTo>
                  <a:lnTo>
                    <a:pt x="3388" y="15745"/>
                  </a:lnTo>
                  <a:lnTo>
                    <a:pt x="3885" y="14562"/>
                  </a:lnTo>
                  <a:lnTo>
                    <a:pt x="4418" y="13423"/>
                  </a:lnTo>
                  <a:lnTo>
                    <a:pt x="4986" y="12328"/>
                  </a:lnTo>
                  <a:lnTo>
                    <a:pt x="5590" y="11276"/>
                  </a:lnTo>
                  <a:lnTo>
                    <a:pt x="6229" y="10268"/>
                  </a:lnTo>
                  <a:lnTo>
                    <a:pt x="6919" y="9293"/>
                  </a:lnTo>
                  <a:lnTo>
                    <a:pt x="7648" y="8365"/>
                  </a:lnTo>
                  <a:lnTo>
                    <a:pt x="8414" y="7485"/>
                  </a:lnTo>
                  <a:lnTo>
                    <a:pt x="9220" y="6654"/>
                  </a:lnTo>
                  <a:lnTo>
                    <a:pt x="10063" y="5870"/>
                  </a:lnTo>
                  <a:lnTo>
                    <a:pt x="10945" y="5134"/>
                  </a:lnTo>
                  <a:lnTo>
                    <a:pt x="11865" y="4446"/>
                  </a:lnTo>
                  <a:lnTo>
                    <a:pt x="12823" y="3806"/>
                  </a:lnTo>
                  <a:lnTo>
                    <a:pt x="13820" y="3214"/>
                  </a:lnTo>
                  <a:lnTo>
                    <a:pt x="14855" y="2669"/>
                  </a:lnTo>
                  <a:lnTo>
                    <a:pt x="15946" y="2162"/>
                  </a:lnTo>
                  <a:lnTo>
                    <a:pt x="17081" y="1708"/>
                  </a:lnTo>
                  <a:lnTo>
                    <a:pt x="18262" y="1308"/>
                  </a:lnTo>
                  <a:lnTo>
                    <a:pt x="19488" y="961"/>
                  </a:lnTo>
                  <a:lnTo>
                    <a:pt x="20760" y="667"/>
                  </a:lnTo>
                  <a:lnTo>
                    <a:pt x="22076" y="427"/>
                  </a:lnTo>
                  <a:lnTo>
                    <a:pt x="23438" y="240"/>
                  </a:lnTo>
                  <a:lnTo>
                    <a:pt x="24845" y="106"/>
                  </a:lnTo>
                  <a:lnTo>
                    <a:pt x="26297" y="26"/>
                  </a:lnTo>
                  <a:lnTo>
                    <a:pt x="27794" y="0"/>
                  </a:lnTo>
                  <a:lnTo>
                    <a:pt x="29347" y="36"/>
                  </a:lnTo>
                  <a:lnTo>
                    <a:pt x="30858" y="145"/>
                  </a:lnTo>
                  <a:lnTo>
                    <a:pt x="32326" y="326"/>
                  </a:lnTo>
                  <a:lnTo>
                    <a:pt x="33752" y="580"/>
                  </a:lnTo>
                  <a:lnTo>
                    <a:pt x="35136" y="907"/>
                  </a:lnTo>
                  <a:lnTo>
                    <a:pt x="36477" y="1306"/>
                  </a:lnTo>
                  <a:lnTo>
                    <a:pt x="37776" y="1777"/>
                  </a:lnTo>
                  <a:lnTo>
                    <a:pt x="39032" y="2322"/>
                  </a:lnTo>
                  <a:lnTo>
                    <a:pt x="40246" y="2938"/>
                  </a:lnTo>
                  <a:lnTo>
                    <a:pt x="41417" y="3628"/>
                  </a:lnTo>
                  <a:lnTo>
                    <a:pt x="42554" y="4371"/>
                  </a:lnTo>
                  <a:lnTo>
                    <a:pt x="43638" y="5175"/>
                  </a:lnTo>
                  <a:lnTo>
                    <a:pt x="44668" y="6041"/>
                  </a:lnTo>
                  <a:lnTo>
                    <a:pt x="45645" y="6969"/>
                  </a:lnTo>
                  <a:lnTo>
                    <a:pt x="46569" y="7958"/>
                  </a:lnTo>
                  <a:lnTo>
                    <a:pt x="47439" y="9009"/>
                  </a:lnTo>
                  <a:lnTo>
                    <a:pt x="48255" y="10121"/>
                  </a:lnTo>
                  <a:lnTo>
                    <a:pt x="49019" y="11295"/>
                  </a:lnTo>
                  <a:lnTo>
                    <a:pt x="49729" y="12531"/>
                  </a:lnTo>
                  <a:lnTo>
                    <a:pt x="50385" y="13828"/>
                  </a:lnTo>
                  <a:lnTo>
                    <a:pt x="50522" y="13828"/>
                  </a:lnTo>
                  <a:lnTo>
                    <a:pt x="50523" y="13482"/>
                  </a:lnTo>
                  <a:lnTo>
                    <a:pt x="50525" y="13127"/>
                  </a:lnTo>
                  <a:lnTo>
                    <a:pt x="50528" y="12764"/>
                  </a:lnTo>
                  <a:lnTo>
                    <a:pt x="50533" y="12393"/>
                  </a:lnTo>
                  <a:lnTo>
                    <a:pt x="50539" y="12014"/>
                  </a:lnTo>
                  <a:lnTo>
                    <a:pt x="50547" y="11627"/>
                  </a:lnTo>
                  <a:lnTo>
                    <a:pt x="50556" y="11231"/>
                  </a:lnTo>
                  <a:lnTo>
                    <a:pt x="50566" y="10827"/>
                  </a:lnTo>
                  <a:lnTo>
                    <a:pt x="50578" y="10415"/>
                  </a:lnTo>
                  <a:lnTo>
                    <a:pt x="50591" y="9994"/>
                  </a:lnTo>
                  <a:lnTo>
                    <a:pt x="50617" y="9573"/>
                  </a:lnTo>
                  <a:lnTo>
                    <a:pt x="50643" y="9157"/>
                  </a:lnTo>
                  <a:lnTo>
                    <a:pt x="50667" y="8746"/>
                  </a:lnTo>
                  <a:lnTo>
                    <a:pt x="50689" y="8341"/>
                  </a:lnTo>
                  <a:lnTo>
                    <a:pt x="50710" y="7941"/>
                  </a:lnTo>
                  <a:lnTo>
                    <a:pt x="50730" y="7546"/>
                  </a:lnTo>
                  <a:lnTo>
                    <a:pt x="50749" y="7158"/>
                  </a:lnTo>
                  <a:lnTo>
                    <a:pt x="50766" y="6774"/>
                  </a:lnTo>
                  <a:lnTo>
                    <a:pt x="50782" y="6396"/>
                  </a:lnTo>
                  <a:lnTo>
                    <a:pt x="50796" y="6024"/>
                  </a:lnTo>
                  <a:lnTo>
                    <a:pt x="50823" y="5646"/>
                  </a:lnTo>
                  <a:lnTo>
                    <a:pt x="50851" y="5279"/>
                  </a:lnTo>
                  <a:lnTo>
                    <a:pt x="50878" y="4923"/>
                  </a:lnTo>
                  <a:lnTo>
                    <a:pt x="50906" y="4578"/>
                  </a:lnTo>
                  <a:lnTo>
                    <a:pt x="50933" y="4244"/>
                  </a:lnTo>
                  <a:lnTo>
                    <a:pt x="50960" y="3921"/>
                  </a:lnTo>
                  <a:lnTo>
                    <a:pt x="50988" y="3609"/>
                  </a:lnTo>
                  <a:lnTo>
                    <a:pt x="51015" y="3307"/>
                  </a:lnTo>
                  <a:lnTo>
                    <a:pt x="51042" y="3017"/>
                  </a:lnTo>
                  <a:lnTo>
                    <a:pt x="51070" y="2738"/>
                  </a:lnTo>
                  <a:lnTo>
                    <a:pt x="51097" y="2476"/>
                  </a:lnTo>
                  <a:lnTo>
                    <a:pt x="51125" y="2237"/>
                  </a:lnTo>
                  <a:lnTo>
                    <a:pt x="51152" y="2021"/>
                  </a:lnTo>
                  <a:lnTo>
                    <a:pt x="51179" y="1829"/>
                  </a:lnTo>
                  <a:lnTo>
                    <a:pt x="51207" y="1660"/>
                  </a:lnTo>
                  <a:lnTo>
                    <a:pt x="51344" y="1163"/>
                  </a:lnTo>
                  <a:lnTo>
                    <a:pt x="63050" y="1163"/>
                  </a:lnTo>
                  <a:lnTo>
                    <a:pt x="63036" y="1295"/>
                  </a:lnTo>
                  <a:lnTo>
                    <a:pt x="63023" y="1445"/>
                  </a:lnTo>
                  <a:lnTo>
                    <a:pt x="63009" y="1613"/>
                  </a:lnTo>
                  <a:lnTo>
                    <a:pt x="62995" y="1799"/>
                  </a:lnTo>
                  <a:lnTo>
                    <a:pt x="62982" y="2002"/>
                  </a:lnTo>
                  <a:lnTo>
                    <a:pt x="62968" y="2223"/>
                  </a:lnTo>
                  <a:lnTo>
                    <a:pt x="62954" y="2462"/>
                  </a:lnTo>
                  <a:lnTo>
                    <a:pt x="62941" y="2719"/>
                  </a:lnTo>
                  <a:lnTo>
                    <a:pt x="62927" y="2993"/>
                  </a:lnTo>
                  <a:lnTo>
                    <a:pt x="62913" y="3286"/>
                  </a:lnTo>
                  <a:lnTo>
                    <a:pt x="62900" y="3579"/>
                  </a:lnTo>
                  <a:lnTo>
                    <a:pt x="62886" y="3885"/>
                  </a:lnTo>
                  <a:lnTo>
                    <a:pt x="62872" y="4204"/>
                  </a:lnTo>
                  <a:lnTo>
                    <a:pt x="62858" y="4534"/>
                  </a:lnTo>
                  <a:lnTo>
                    <a:pt x="62845" y="4877"/>
                  </a:lnTo>
                  <a:lnTo>
                    <a:pt x="62831" y="5232"/>
                  </a:lnTo>
                  <a:lnTo>
                    <a:pt x="62817" y="5600"/>
                  </a:lnTo>
                  <a:lnTo>
                    <a:pt x="62804" y="5980"/>
                  </a:lnTo>
                  <a:lnTo>
                    <a:pt x="62790" y="6372"/>
                  </a:lnTo>
                  <a:lnTo>
                    <a:pt x="62776" y="6777"/>
                  </a:lnTo>
                  <a:lnTo>
                    <a:pt x="62763" y="7192"/>
                  </a:lnTo>
                  <a:lnTo>
                    <a:pt x="62749" y="7618"/>
                  </a:lnTo>
                  <a:lnTo>
                    <a:pt x="62735" y="8052"/>
                  </a:lnTo>
                  <a:lnTo>
                    <a:pt x="62722" y="8497"/>
                  </a:lnTo>
                  <a:lnTo>
                    <a:pt x="62708" y="8950"/>
                  </a:lnTo>
                  <a:lnTo>
                    <a:pt x="62694" y="9414"/>
                  </a:lnTo>
                  <a:lnTo>
                    <a:pt x="62680" y="9887"/>
                  </a:lnTo>
                  <a:lnTo>
                    <a:pt x="62667" y="10370"/>
                  </a:lnTo>
                  <a:lnTo>
                    <a:pt x="62653" y="10862"/>
                  </a:lnTo>
                  <a:lnTo>
                    <a:pt x="62639" y="11364"/>
                  </a:lnTo>
                  <a:lnTo>
                    <a:pt x="62639" y="11859"/>
                  </a:lnTo>
                  <a:lnTo>
                    <a:pt x="62639" y="12358"/>
                  </a:lnTo>
                  <a:lnTo>
                    <a:pt x="62639" y="12861"/>
                  </a:lnTo>
                  <a:lnTo>
                    <a:pt x="62639" y="13368"/>
                  </a:lnTo>
                  <a:lnTo>
                    <a:pt x="62639" y="13880"/>
                  </a:lnTo>
                  <a:lnTo>
                    <a:pt x="62639" y="14395"/>
                  </a:lnTo>
                  <a:lnTo>
                    <a:pt x="62639" y="14915"/>
                  </a:lnTo>
                  <a:lnTo>
                    <a:pt x="62639" y="15438"/>
                  </a:lnTo>
                  <a:lnTo>
                    <a:pt x="62639" y="15966"/>
                  </a:lnTo>
                  <a:lnTo>
                    <a:pt x="62639" y="16498"/>
                  </a:lnTo>
                  <a:lnTo>
                    <a:pt x="62639" y="73114"/>
                  </a:lnTo>
                  <a:lnTo>
                    <a:pt x="62563" y="76144"/>
                  </a:lnTo>
                  <a:lnTo>
                    <a:pt x="62333" y="79020"/>
                  </a:lnTo>
                  <a:lnTo>
                    <a:pt x="61949" y="81741"/>
                  </a:lnTo>
                  <a:lnTo>
                    <a:pt x="61413" y="84308"/>
                  </a:lnTo>
                  <a:lnTo>
                    <a:pt x="60723" y="86720"/>
                  </a:lnTo>
                  <a:lnTo>
                    <a:pt x="59879" y="88977"/>
                  </a:lnTo>
                  <a:lnTo>
                    <a:pt x="58882" y="91079"/>
                  </a:lnTo>
                  <a:lnTo>
                    <a:pt x="57732" y="93027"/>
                  </a:lnTo>
                  <a:lnTo>
                    <a:pt x="56429" y="94820"/>
                  </a:lnTo>
                  <a:lnTo>
                    <a:pt x="54972" y="96458"/>
                  </a:lnTo>
                  <a:lnTo>
                    <a:pt x="53371" y="97954"/>
                  </a:lnTo>
                  <a:lnTo>
                    <a:pt x="51607" y="99292"/>
                  </a:lnTo>
                  <a:lnTo>
                    <a:pt x="49679" y="100473"/>
                  </a:lnTo>
                  <a:lnTo>
                    <a:pt x="47589" y="101497"/>
                  </a:lnTo>
                  <a:lnTo>
                    <a:pt x="45336" y="102363"/>
                  </a:lnTo>
                  <a:lnTo>
                    <a:pt x="42920" y="103071"/>
                  </a:lnTo>
                  <a:lnTo>
                    <a:pt x="40342" y="103622"/>
                  </a:lnTo>
                  <a:lnTo>
                    <a:pt x="37600" y="104016"/>
                  </a:lnTo>
                  <a:lnTo>
                    <a:pt x="34695" y="104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560167" y="1334945"/>
              <a:ext cx="37652" cy="57505"/>
            </a:xfrm>
            <a:custGeom>
              <a:avLst/>
              <a:pathLst>
                <a:path w="37652" h="57505">
                  <a:moveTo>
                    <a:pt x="37652" y="29026"/>
                  </a:moveTo>
                  <a:lnTo>
                    <a:pt x="37635" y="27501"/>
                  </a:lnTo>
                  <a:lnTo>
                    <a:pt x="37583" y="26022"/>
                  </a:lnTo>
                  <a:lnTo>
                    <a:pt x="37498" y="24588"/>
                  </a:lnTo>
                  <a:lnTo>
                    <a:pt x="37378" y="23199"/>
                  </a:lnTo>
                  <a:lnTo>
                    <a:pt x="37224" y="21855"/>
                  </a:lnTo>
                  <a:lnTo>
                    <a:pt x="37036" y="20556"/>
                  </a:lnTo>
                  <a:lnTo>
                    <a:pt x="36813" y="19303"/>
                  </a:lnTo>
                  <a:lnTo>
                    <a:pt x="36557" y="18095"/>
                  </a:lnTo>
                  <a:lnTo>
                    <a:pt x="36266" y="16931"/>
                  </a:lnTo>
                  <a:lnTo>
                    <a:pt x="35940" y="15814"/>
                  </a:lnTo>
                  <a:lnTo>
                    <a:pt x="35601" y="14725"/>
                  </a:lnTo>
                  <a:lnTo>
                    <a:pt x="35239" y="13678"/>
                  </a:lnTo>
                  <a:lnTo>
                    <a:pt x="34856" y="12671"/>
                  </a:lnTo>
                  <a:lnTo>
                    <a:pt x="34451" y="11706"/>
                  </a:lnTo>
                  <a:lnTo>
                    <a:pt x="34024" y="10782"/>
                  </a:lnTo>
                  <a:lnTo>
                    <a:pt x="33574" y="9899"/>
                  </a:lnTo>
                  <a:lnTo>
                    <a:pt x="33103" y="9057"/>
                  </a:lnTo>
                  <a:lnTo>
                    <a:pt x="32611" y="8256"/>
                  </a:lnTo>
                  <a:lnTo>
                    <a:pt x="32096" y="7496"/>
                  </a:lnTo>
                  <a:lnTo>
                    <a:pt x="31559" y="6777"/>
                  </a:lnTo>
                  <a:lnTo>
                    <a:pt x="31003" y="6097"/>
                  </a:lnTo>
                  <a:lnTo>
                    <a:pt x="30431" y="5454"/>
                  </a:lnTo>
                  <a:lnTo>
                    <a:pt x="29842" y="4848"/>
                  </a:lnTo>
                  <a:lnTo>
                    <a:pt x="29237" y="4280"/>
                  </a:lnTo>
                  <a:lnTo>
                    <a:pt x="28615" y="3748"/>
                  </a:lnTo>
                  <a:lnTo>
                    <a:pt x="27977" y="3253"/>
                  </a:lnTo>
                  <a:lnTo>
                    <a:pt x="27323" y="2795"/>
                  </a:lnTo>
                  <a:lnTo>
                    <a:pt x="26652" y="2374"/>
                  </a:lnTo>
                  <a:lnTo>
                    <a:pt x="25965" y="1990"/>
                  </a:lnTo>
                  <a:lnTo>
                    <a:pt x="25261" y="1643"/>
                  </a:lnTo>
                  <a:lnTo>
                    <a:pt x="24560" y="1330"/>
                  </a:lnTo>
                  <a:lnTo>
                    <a:pt x="23856" y="1051"/>
                  </a:lnTo>
                  <a:lnTo>
                    <a:pt x="23148" y="805"/>
                  </a:lnTo>
                  <a:lnTo>
                    <a:pt x="22435" y="591"/>
                  </a:lnTo>
                  <a:lnTo>
                    <a:pt x="21718" y="410"/>
                  </a:lnTo>
                  <a:lnTo>
                    <a:pt x="20997" y="262"/>
                  </a:lnTo>
                  <a:lnTo>
                    <a:pt x="20272" y="147"/>
                  </a:lnTo>
                  <a:lnTo>
                    <a:pt x="19543" y="65"/>
                  </a:lnTo>
                  <a:lnTo>
                    <a:pt x="18810" y="16"/>
                  </a:lnTo>
                  <a:lnTo>
                    <a:pt x="18073" y="0"/>
                  </a:lnTo>
                  <a:lnTo>
                    <a:pt x="17141" y="16"/>
                  </a:lnTo>
                  <a:lnTo>
                    <a:pt x="16235" y="65"/>
                  </a:lnTo>
                  <a:lnTo>
                    <a:pt x="15356" y="147"/>
                  </a:lnTo>
                  <a:lnTo>
                    <a:pt x="14502" y="262"/>
                  </a:lnTo>
                  <a:lnTo>
                    <a:pt x="13674" y="410"/>
                  </a:lnTo>
                  <a:lnTo>
                    <a:pt x="12873" y="591"/>
                  </a:lnTo>
                  <a:lnTo>
                    <a:pt x="12097" y="805"/>
                  </a:lnTo>
                  <a:lnTo>
                    <a:pt x="11347" y="1051"/>
                  </a:lnTo>
                  <a:lnTo>
                    <a:pt x="10624" y="1330"/>
                  </a:lnTo>
                  <a:lnTo>
                    <a:pt x="9926" y="1643"/>
                  </a:lnTo>
                  <a:lnTo>
                    <a:pt x="9266" y="1990"/>
                  </a:lnTo>
                  <a:lnTo>
                    <a:pt x="8628" y="2376"/>
                  </a:lnTo>
                  <a:lnTo>
                    <a:pt x="8012" y="2801"/>
                  </a:lnTo>
                  <a:lnTo>
                    <a:pt x="7418" y="3264"/>
                  </a:lnTo>
                  <a:lnTo>
                    <a:pt x="6845" y="3765"/>
                  </a:lnTo>
                  <a:lnTo>
                    <a:pt x="6295" y="4304"/>
                  </a:lnTo>
                  <a:lnTo>
                    <a:pt x="5766" y="4882"/>
                  </a:lnTo>
                  <a:lnTo>
                    <a:pt x="5260" y="5498"/>
                  </a:lnTo>
                  <a:lnTo>
                    <a:pt x="4775" y="6153"/>
                  </a:lnTo>
                  <a:lnTo>
                    <a:pt x="4312" y="6845"/>
                  </a:lnTo>
                  <a:lnTo>
                    <a:pt x="3885" y="7564"/>
                  </a:lnTo>
                  <a:lnTo>
                    <a:pt x="3480" y="8324"/>
                  </a:lnTo>
                  <a:lnTo>
                    <a:pt x="3097" y="9125"/>
                  </a:lnTo>
                  <a:lnTo>
                    <a:pt x="2735" y="9967"/>
                  </a:lnTo>
                  <a:lnTo>
                    <a:pt x="2396" y="10850"/>
                  </a:lnTo>
                  <a:lnTo>
                    <a:pt x="2078" y="11774"/>
                  </a:lnTo>
                  <a:lnTo>
                    <a:pt x="1782" y="12740"/>
                  </a:lnTo>
                  <a:lnTo>
                    <a:pt x="1508" y="13746"/>
                  </a:lnTo>
                  <a:lnTo>
                    <a:pt x="1256" y="14793"/>
                  </a:lnTo>
                  <a:lnTo>
                    <a:pt x="1026" y="15882"/>
                  </a:lnTo>
                  <a:lnTo>
                    <a:pt x="831" y="16999"/>
                  </a:lnTo>
                  <a:lnTo>
                    <a:pt x="657" y="18160"/>
                  </a:lnTo>
                  <a:lnTo>
                    <a:pt x="503" y="19365"/>
                  </a:lnTo>
                  <a:lnTo>
                    <a:pt x="369" y="20614"/>
                  </a:lnTo>
                  <a:lnTo>
                    <a:pt x="256" y="21906"/>
                  </a:lnTo>
                  <a:lnTo>
                    <a:pt x="164" y="23243"/>
                  </a:lnTo>
                  <a:lnTo>
                    <a:pt x="92" y="24623"/>
                  </a:lnTo>
                  <a:lnTo>
                    <a:pt x="41" y="26047"/>
                  </a:lnTo>
                  <a:lnTo>
                    <a:pt x="10" y="27514"/>
                  </a:lnTo>
                  <a:lnTo>
                    <a:pt x="0" y="29026"/>
                  </a:lnTo>
                  <a:lnTo>
                    <a:pt x="10" y="30603"/>
                  </a:lnTo>
                  <a:lnTo>
                    <a:pt x="41" y="32129"/>
                  </a:lnTo>
                  <a:lnTo>
                    <a:pt x="92" y="33604"/>
                  </a:lnTo>
                  <a:lnTo>
                    <a:pt x="164" y="35029"/>
                  </a:lnTo>
                  <a:lnTo>
                    <a:pt x="256" y="36403"/>
                  </a:lnTo>
                  <a:lnTo>
                    <a:pt x="369" y="37726"/>
                  </a:lnTo>
                  <a:lnTo>
                    <a:pt x="503" y="38998"/>
                  </a:lnTo>
                  <a:lnTo>
                    <a:pt x="657" y="40220"/>
                  </a:lnTo>
                  <a:lnTo>
                    <a:pt x="831" y="41392"/>
                  </a:lnTo>
                  <a:lnTo>
                    <a:pt x="1026" y="42512"/>
                  </a:lnTo>
                  <a:lnTo>
                    <a:pt x="1256" y="43574"/>
                  </a:lnTo>
                  <a:lnTo>
                    <a:pt x="1508" y="44594"/>
                  </a:lnTo>
                  <a:lnTo>
                    <a:pt x="1782" y="45573"/>
                  </a:lnTo>
                  <a:lnTo>
                    <a:pt x="2078" y="46510"/>
                  </a:lnTo>
                  <a:lnTo>
                    <a:pt x="2396" y="47407"/>
                  </a:lnTo>
                  <a:lnTo>
                    <a:pt x="2735" y="48263"/>
                  </a:lnTo>
                  <a:lnTo>
                    <a:pt x="3097" y="49078"/>
                  </a:lnTo>
                  <a:lnTo>
                    <a:pt x="3480" y="49851"/>
                  </a:lnTo>
                  <a:lnTo>
                    <a:pt x="3885" y="50584"/>
                  </a:lnTo>
                  <a:lnTo>
                    <a:pt x="4312" y="51275"/>
                  </a:lnTo>
                  <a:lnTo>
                    <a:pt x="4762" y="51927"/>
                  </a:lnTo>
                  <a:lnTo>
                    <a:pt x="5235" y="52540"/>
                  </a:lnTo>
                  <a:lnTo>
                    <a:pt x="5732" y="53115"/>
                  </a:lnTo>
                  <a:lnTo>
                    <a:pt x="6251" y="53652"/>
                  </a:lnTo>
                  <a:lnTo>
                    <a:pt x="6794" y="54150"/>
                  </a:lnTo>
                  <a:lnTo>
                    <a:pt x="7360" y="54611"/>
                  </a:lnTo>
                  <a:lnTo>
                    <a:pt x="7950" y="55032"/>
                  </a:lnTo>
                  <a:lnTo>
                    <a:pt x="8562" y="55416"/>
                  </a:lnTo>
                  <a:lnTo>
                    <a:pt x="9198" y="55761"/>
                  </a:lnTo>
                  <a:lnTo>
                    <a:pt x="9858" y="56067"/>
                  </a:lnTo>
                  <a:lnTo>
                    <a:pt x="10541" y="56340"/>
                  </a:lnTo>
                  <a:lnTo>
                    <a:pt x="11251" y="56585"/>
                  </a:lnTo>
                  <a:lnTo>
                    <a:pt x="11987" y="56801"/>
                  </a:lnTo>
                  <a:lnTo>
                    <a:pt x="12749" y="56987"/>
                  </a:lnTo>
                  <a:lnTo>
                    <a:pt x="13537" y="57146"/>
                  </a:lnTo>
                  <a:lnTo>
                    <a:pt x="14351" y="57275"/>
                  </a:lnTo>
                  <a:lnTo>
                    <a:pt x="15191" y="57376"/>
                  </a:lnTo>
                  <a:lnTo>
                    <a:pt x="16057" y="57447"/>
                  </a:lnTo>
                  <a:lnTo>
                    <a:pt x="16949" y="57491"/>
                  </a:lnTo>
                  <a:lnTo>
                    <a:pt x="17867" y="57505"/>
                  </a:lnTo>
                  <a:lnTo>
                    <a:pt x="18605" y="57489"/>
                  </a:lnTo>
                  <a:lnTo>
                    <a:pt x="19338" y="57442"/>
                  </a:lnTo>
                  <a:lnTo>
                    <a:pt x="20067" y="57363"/>
                  </a:lnTo>
                  <a:lnTo>
                    <a:pt x="20792" y="57253"/>
                  </a:lnTo>
                  <a:lnTo>
                    <a:pt x="21513" y="57111"/>
                  </a:lnTo>
                  <a:lnTo>
                    <a:pt x="22229" y="56938"/>
                  </a:lnTo>
                  <a:lnTo>
                    <a:pt x="22942" y="56733"/>
                  </a:lnTo>
                  <a:lnTo>
                    <a:pt x="23651" y="56497"/>
                  </a:lnTo>
                  <a:lnTo>
                    <a:pt x="24355" y="56230"/>
                  </a:lnTo>
                  <a:lnTo>
                    <a:pt x="25055" y="55930"/>
                  </a:lnTo>
                  <a:lnTo>
                    <a:pt x="25760" y="55597"/>
                  </a:lnTo>
                  <a:lnTo>
                    <a:pt x="26449" y="55227"/>
                  </a:lnTo>
                  <a:lnTo>
                    <a:pt x="27124" y="54819"/>
                  </a:lnTo>
                  <a:lnTo>
                    <a:pt x="27783" y="54375"/>
                  </a:lnTo>
                  <a:lnTo>
                    <a:pt x="28427" y="53894"/>
                  </a:lnTo>
                  <a:lnTo>
                    <a:pt x="29056" y="53376"/>
                  </a:lnTo>
                  <a:lnTo>
                    <a:pt x="29670" y="52820"/>
                  </a:lnTo>
                  <a:lnTo>
                    <a:pt x="30269" y="52228"/>
                  </a:lnTo>
                  <a:lnTo>
                    <a:pt x="30853" y="51599"/>
                  </a:lnTo>
                  <a:lnTo>
                    <a:pt x="31422" y="50933"/>
                  </a:lnTo>
                  <a:lnTo>
                    <a:pt x="31973" y="50228"/>
                  </a:lnTo>
                  <a:lnTo>
                    <a:pt x="32501" y="49484"/>
                  </a:lnTo>
                  <a:lnTo>
                    <a:pt x="33008" y="48700"/>
                  </a:lnTo>
                  <a:lnTo>
                    <a:pt x="33492" y="47877"/>
                  </a:lnTo>
                  <a:lnTo>
                    <a:pt x="33955" y="47014"/>
                  </a:lnTo>
                  <a:lnTo>
                    <a:pt x="34396" y="46111"/>
                  </a:lnTo>
                  <a:lnTo>
                    <a:pt x="34815" y="45168"/>
                  </a:lnTo>
                  <a:lnTo>
                    <a:pt x="35212" y="44186"/>
                  </a:lnTo>
                  <a:lnTo>
                    <a:pt x="35587" y="43164"/>
                  </a:lnTo>
                  <a:lnTo>
                    <a:pt x="35940" y="42102"/>
                  </a:lnTo>
                  <a:lnTo>
                    <a:pt x="36266" y="40997"/>
                  </a:lnTo>
                  <a:lnTo>
                    <a:pt x="36557" y="39848"/>
                  </a:lnTo>
                  <a:lnTo>
                    <a:pt x="36813" y="38653"/>
                  </a:lnTo>
                  <a:lnTo>
                    <a:pt x="37036" y="37414"/>
                  </a:lnTo>
                  <a:lnTo>
                    <a:pt x="37224" y="36129"/>
                  </a:lnTo>
                  <a:lnTo>
                    <a:pt x="37378" y="34799"/>
                  </a:lnTo>
                  <a:lnTo>
                    <a:pt x="37498" y="33423"/>
                  </a:lnTo>
                  <a:lnTo>
                    <a:pt x="37583" y="32003"/>
                  </a:lnTo>
                  <a:lnTo>
                    <a:pt x="37635" y="305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625477" y="1325566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38553" y="1334671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474697" y="1458338"/>
              <a:ext cx="88791" cy="99265"/>
            </a:xfrm>
            <a:custGeom>
              <a:avLst/>
              <a:pathLst>
                <a:path w="88791" h="99265">
                  <a:moveTo>
                    <a:pt x="47099" y="10679"/>
                  </a:moveTo>
                  <a:lnTo>
                    <a:pt x="45475" y="10706"/>
                  </a:lnTo>
                  <a:lnTo>
                    <a:pt x="43887" y="10789"/>
                  </a:lnTo>
                  <a:lnTo>
                    <a:pt x="42337" y="10926"/>
                  </a:lnTo>
                  <a:lnTo>
                    <a:pt x="40823" y="11117"/>
                  </a:lnTo>
                  <a:lnTo>
                    <a:pt x="39346" y="11364"/>
                  </a:lnTo>
                  <a:lnTo>
                    <a:pt x="37907" y="11665"/>
                  </a:lnTo>
                  <a:lnTo>
                    <a:pt x="36504" y="12021"/>
                  </a:lnTo>
                  <a:lnTo>
                    <a:pt x="35138" y="12432"/>
                  </a:lnTo>
                  <a:lnTo>
                    <a:pt x="33809" y="12897"/>
                  </a:lnTo>
                  <a:lnTo>
                    <a:pt x="32517" y="13417"/>
                  </a:lnTo>
                  <a:lnTo>
                    <a:pt x="31278" y="13988"/>
                  </a:lnTo>
                  <a:lnTo>
                    <a:pt x="30078" y="14606"/>
                  </a:lnTo>
                  <a:lnTo>
                    <a:pt x="28917" y="15270"/>
                  </a:lnTo>
                  <a:lnTo>
                    <a:pt x="27797" y="15981"/>
                  </a:lnTo>
                  <a:lnTo>
                    <a:pt x="26716" y="16738"/>
                  </a:lnTo>
                  <a:lnTo>
                    <a:pt x="25674" y="17541"/>
                  </a:lnTo>
                  <a:lnTo>
                    <a:pt x="24673" y="18392"/>
                  </a:lnTo>
                  <a:lnTo>
                    <a:pt x="23711" y="19288"/>
                  </a:lnTo>
                  <a:lnTo>
                    <a:pt x="22789" y="20232"/>
                  </a:lnTo>
                  <a:lnTo>
                    <a:pt x="21906" y="21222"/>
                  </a:lnTo>
                  <a:lnTo>
                    <a:pt x="21078" y="22255"/>
                  </a:lnTo>
                  <a:lnTo>
                    <a:pt x="20291" y="23330"/>
                  </a:lnTo>
                  <a:lnTo>
                    <a:pt x="19545" y="24446"/>
                  </a:lnTo>
                  <a:lnTo>
                    <a:pt x="18839" y="25603"/>
                  </a:lnTo>
                  <a:lnTo>
                    <a:pt x="18175" y="26801"/>
                  </a:lnTo>
                  <a:lnTo>
                    <a:pt x="17552" y="28040"/>
                  </a:lnTo>
                  <a:lnTo>
                    <a:pt x="16970" y="29320"/>
                  </a:lnTo>
                  <a:lnTo>
                    <a:pt x="16430" y="30642"/>
                  </a:lnTo>
                  <a:lnTo>
                    <a:pt x="15930" y="32004"/>
                  </a:lnTo>
                  <a:lnTo>
                    <a:pt x="15471" y="33407"/>
                  </a:lnTo>
                  <a:lnTo>
                    <a:pt x="15055" y="34847"/>
                  </a:lnTo>
                  <a:lnTo>
                    <a:pt x="14683" y="36318"/>
                  </a:lnTo>
                  <a:lnTo>
                    <a:pt x="14354" y="37821"/>
                  </a:lnTo>
                  <a:lnTo>
                    <a:pt x="14069" y="39355"/>
                  </a:lnTo>
                  <a:lnTo>
                    <a:pt x="13828" y="40921"/>
                  </a:lnTo>
                  <a:lnTo>
                    <a:pt x="13631" y="42518"/>
                  </a:lnTo>
                  <a:lnTo>
                    <a:pt x="13478" y="44147"/>
                  </a:lnTo>
                  <a:lnTo>
                    <a:pt x="13368" y="45807"/>
                  </a:lnTo>
                  <a:lnTo>
                    <a:pt x="13302" y="47498"/>
                  </a:lnTo>
                  <a:lnTo>
                    <a:pt x="13281" y="49221"/>
                  </a:lnTo>
                  <a:lnTo>
                    <a:pt x="13304" y="50946"/>
                  </a:lnTo>
                  <a:lnTo>
                    <a:pt x="13374" y="52642"/>
                  </a:lnTo>
                  <a:lnTo>
                    <a:pt x="13490" y="54309"/>
                  </a:lnTo>
                  <a:lnTo>
                    <a:pt x="13653" y="55947"/>
                  </a:lnTo>
                  <a:lnTo>
                    <a:pt x="13862" y="57556"/>
                  </a:lnTo>
                  <a:lnTo>
                    <a:pt x="14118" y="59137"/>
                  </a:lnTo>
                  <a:lnTo>
                    <a:pt x="14421" y="60689"/>
                  </a:lnTo>
                  <a:lnTo>
                    <a:pt x="14770" y="62212"/>
                  </a:lnTo>
                  <a:lnTo>
                    <a:pt x="15166" y="63707"/>
                  </a:lnTo>
                  <a:lnTo>
                    <a:pt x="15608" y="65172"/>
                  </a:lnTo>
                  <a:lnTo>
                    <a:pt x="16107" y="66590"/>
                  </a:lnTo>
                  <a:lnTo>
                    <a:pt x="16646" y="67968"/>
                  </a:lnTo>
                  <a:lnTo>
                    <a:pt x="17224" y="69307"/>
                  </a:lnTo>
                  <a:lnTo>
                    <a:pt x="17843" y="70605"/>
                  </a:lnTo>
                  <a:lnTo>
                    <a:pt x="18501" y="71864"/>
                  </a:lnTo>
                  <a:lnTo>
                    <a:pt x="19198" y="73083"/>
                  </a:lnTo>
                  <a:lnTo>
                    <a:pt x="19935" y="74263"/>
                  </a:lnTo>
                  <a:lnTo>
                    <a:pt x="20712" y="75403"/>
                  </a:lnTo>
                  <a:lnTo>
                    <a:pt x="21529" y="76503"/>
                  </a:lnTo>
                  <a:lnTo>
                    <a:pt x="22386" y="77563"/>
                  </a:lnTo>
                  <a:lnTo>
                    <a:pt x="23295" y="78581"/>
                  </a:lnTo>
                  <a:lnTo>
                    <a:pt x="24242" y="79551"/>
                  </a:lnTo>
                  <a:lnTo>
                    <a:pt x="25228" y="80476"/>
                  </a:lnTo>
                  <a:lnTo>
                    <a:pt x="26252" y="81353"/>
                  </a:lnTo>
                  <a:lnTo>
                    <a:pt x="27315" y="82184"/>
                  </a:lnTo>
                  <a:lnTo>
                    <a:pt x="28415" y="82969"/>
                  </a:lnTo>
                  <a:lnTo>
                    <a:pt x="29555" y="83707"/>
                  </a:lnTo>
                  <a:lnTo>
                    <a:pt x="30732" y="84398"/>
                  </a:lnTo>
                  <a:lnTo>
                    <a:pt x="31948" y="85043"/>
                  </a:lnTo>
                  <a:lnTo>
                    <a:pt x="33202" y="85642"/>
                  </a:lnTo>
                  <a:lnTo>
                    <a:pt x="34505" y="86188"/>
                  </a:lnTo>
                  <a:lnTo>
                    <a:pt x="35839" y="86677"/>
                  </a:lnTo>
                  <a:lnTo>
                    <a:pt x="37205" y="87108"/>
                  </a:lnTo>
                  <a:lnTo>
                    <a:pt x="38602" y="87482"/>
                  </a:lnTo>
                  <a:lnTo>
                    <a:pt x="40031" y="87798"/>
                  </a:lnTo>
                  <a:lnTo>
                    <a:pt x="41491" y="88057"/>
                  </a:lnTo>
                  <a:lnTo>
                    <a:pt x="42983" y="88258"/>
                  </a:lnTo>
                  <a:lnTo>
                    <a:pt x="44506" y="88402"/>
                  </a:lnTo>
                  <a:lnTo>
                    <a:pt x="46061" y="88488"/>
                  </a:lnTo>
                  <a:lnTo>
                    <a:pt x="47647" y="88517"/>
                  </a:lnTo>
                  <a:lnTo>
                    <a:pt x="48759" y="88502"/>
                  </a:lnTo>
                  <a:lnTo>
                    <a:pt x="49851" y="88459"/>
                  </a:lnTo>
                  <a:lnTo>
                    <a:pt x="50923" y="88387"/>
                  </a:lnTo>
                  <a:lnTo>
                    <a:pt x="51973" y="88287"/>
                  </a:lnTo>
                  <a:lnTo>
                    <a:pt x="53004" y="88157"/>
                  </a:lnTo>
                  <a:lnTo>
                    <a:pt x="54014" y="87999"/>
                  </a:lnTo>
                  <a:lnTo>
                    <a:pt x="55003" y="87812"/>
                  </a:lnTo>
                  <a:lnTo>
                    <a:pt x="55971" y="87597"/>
                  </a:lnTo>
                  <a:lnTo>
                    <a:pt x="56920" y="87352"/>
                  </a:lnTo>
                  <a:lnTo>
                    <a:pt x="57847" y="87079"/>
                  </a:lnTo>
                  <a:lnTo>
                    <a:pt x="58769" y="86766"/>
                  </a:lnTo>
                  <a:lnTo>
                    <a:pt x="59671" y="86430"/>
                  </a:lnTo>
                  <a:lnTo>
                    <a:pt x="60554" y="86071"/>
                  </a:lnTo>
                  <a:lnTo>
                    <a:pt x="61418" y="85688"/>
                  </a:lnTo>
                  <a:lnTo>
                    <a:pt x="62263" y="85282"/>
                  </a:lnTo>
                  <a:lnTo>
                    <a:pt x="63088" y="84853"/>
                  </a:lnTo>
                  <a:lnTo>
                    <a:pt x="63895" y="84400"/>
                  </a:lnTo>
                  <a:lnTo>
                    <a:pt x="64682" y="83925"/>
                  </a:lnTo>
                  <a:lnTo>
                    <a:pt x="65450" y="83426"/>
                  </a:lnTo>
                  <a:lnTo>
                    <a:pt x="66199" y="82903"/>
                  </a:lnTo>
                  <a:lnTo>
                    <a:pt x="66944" y="82360"/>
                  </a:lnTo>
                  <a:lnTo>
                    <a:pt x="67672" y="81797"/>
                  </a:lnTo>
                  <a:lnTo>
                    <a:pt x="68384" y="81215"/>
                  </a:lnTo>
                  <a:lnTo>
                    <a:pt x="69080" y="80614"/>
                  </a:lnTo>
                  <a:lnTo>
                    <a:pt x="69759" y="79994"/>
                  </a:lnTo>
                  <a:lnTo>
                    <a:pt x="70422" y="79354"/>
                  </a:lnTo>
                  <a:lnTo>
                    <a:pt x="71068" y="78696"/>
                  </a:lnTo>
                  <a:lnTo>
                    <a:pt x="71698" y="78018"/>
                  </a:lnTo>
                  <a:lnTo>
                    <a:pt x="72311" y="77321"/>
                  </a:lnTo>
                  <a:lnTo>
                    <a:pt x="72908" y="76605"/>
                  </a:lnTo>
                  <a:lnTo>
                    <a:pt x="73490" y="75858"/>
                  </a:lnTo>
                  <a:lnTo>
                    <a:pt x="74058" y="75096"/>
                  </a:lnTo>
                  <a:lnTo>
                    <a:pt x="74613" y="74319"/>
                  </a:lnTo>
                  <a:lnTo>
                    <a:pt x="75154" y="73527"/>
                  </a:lnTo>
                  <a:lnTo>
                    <a:pt x="75681" y="72720"/>
                  </a:lnTo>
                  <a:lnTo>
                    <a:pt x="76194" y="71898"/>
                  </a:lnTo>
                  <a:lnTo>
                    <a:pt x="76694" y="71061"/>
                  </a:lnTo>
                  <a:lnTo>
                    <a:pt x="77180" y="70208"/>
                  </a:lnTo>
                  <a:lnTo>
                    <a:pt x="77652" y="69341"/>
                  </a:lnTo>
                  <a:lnTo>
                    <a:pt x="78111" y="68458"/>
                  </a:lnTo>
                  <a:lnTo>
                    <a:pt x="88791" y="73798"/>
                  </a:lnTo>
                  <a:lnTo>
                    <a:pt x="88258" y="74872"/>
                  </a:lnTo>
                  <a:lnTo>
                    <a:pt x="87701" y="75931"/>
                  </a:lnTo>
                  <a:lnTo>
                    <a:pt x="87119" y="76975"/>
                  </a:lnTo>
                  <a:lnTo>
                    <a:pt x="86512" y="78004"/>
                  </a:lnTo>
                  <a:lnTo>
                    <a:pt x="85881" y="79018"/>
                  </a:lnTo>
                  <a:lnTo>
                    <a:pt x="85225" y="80017"/>
                  </a:lnTo>
                  <a:lnTo>
                    <a:pt x="84545" y="81001"/>
                  </a:lnTo>
                  <a:lnTo>
                    <a:pt x="83840" y="81969"/>
                  </a:lnTo>
                  <a:lnTo>
                    <a:pt x="83110" y="82923"/>
                  </a:lnTo>
                  <a:lnTo>
                    <a:pt x="82356" y="83862"/>
                  </a:lnTo>
                  <a:lnTo>
                    <a:pt x="81575" y="84780"/>
                  </a:lnTo>
                  <a:lnTo>
                    <a:pt x="80767" y="85674"/>
                  </a:lnTo>
                  <a:lnTo>
                    <a:pt x="79932" y="86544"/>
                  </a:lnTo>
                  <a:lnTo>
                    <a:pt x="79070" y="87389"/>
                  </a:lnTo>
                  <a:lnTo>
                    <a:pt x="78180" y="88209"/>
                  </a:lnTo>
                  <a:lnTo>
                    <a:pt x="77262" y="89004"/>
                  </a:lnTo>
                  <a:lnTo>
                    <a:pt x="76317" y="89775"/>
                  </a:lnTo>
                  <a:lnTo>
                    <a:pt x="75345" y="90521"/>
                  </a:lnTo>
                  <a:lnTo>
                    <a:pt x="74346" y="91243"/>
                  </a:lnTo>
                  <a:lnTo>
                    <a:pt x="73319" y="91940"/>
                  </a:lnTo>
                  <a:lnTo>
                    <a:pt x="72278" y="92610"/>
                  </a:lnTo>
                  <a:lnTo>
                    <a:pt x="71208" y="93251"/>
                  </a:lnTo>
                  <a:lnTo>
                    <a:pt x="70109" y="93864"/>
                  </a:lnTo>
                  <a:lnTo>
                    <a:pt x="68981" y="94448"/>
                  </a:lnTo>
                  <a:lnTo>
                    <a:pt x="67825" y="95003"/>
                  </a:lnTo>
                  <a:lnTo>
                    <a:pt x="66640" y="95530"/>
                  </a:lnTo>
                  <a:lnTo>
                    <a:pt x="65426" y="96027"/>
                  </a:lnTo>
                  <a:lnTo>
                    <a:pt x="64184" y="96496"/>
                  </a:lnTo>
                  <a:lnTo>
                    <a:pt x="62913" y="96937"/>
                  </a:lnTo>
                  <a:lnTo>
                    <a:pt x="61612" y="97348"/>
                  </a:lnTo>
                  <a:lnTo>
                    <a:pt x="60296" y="97712"/>
                  </a:lnTo>
                  <a:lnTo>
                    <a:pt x="58948" y="98038"/>
                  </a:lnTo>
                  <a:lnTo>
                    <a:pt x="57569" y="98326"/>
                  </a:lnTo>
                  <a:lnTo>
                    <a:pt x="56158" y="98575"/>
                  </a:lnTo>
                  <a:lnTo>
                    <a:pt x="54715" y="98786"/>
                  </a:lnTo>
                  <a:lnTo>
                    <a:pt x="53241" y="98958"/>
                  </a:lnTo>
                  <a:lnTo>
                    <a:pt x="51736" y="99092"/>
                  </a:lnTo>
                  <a:lnTo>
                    <a:pt x="50199" y="99188"/>
                  </a:lnTo>
                  <a:lnTo>
                    <a:pt x="48631" y="99246"/>
                  </a:lnTo>
                  <a:lnTo>
                    <a:pt x="47031" y="99265"/>
                  </a:lnTo>
                  <a:lnTo>
                    <a:pt x="44718" y="99228"/>
                  </a:lnTo>
                  <a:lnTo>
                    <a:pt x="42463" y="99117"/>
                  </a:lnTo>
                  <a:lnTo>
                    <a:pt x="40266" y="98932"/>
                  </a:lnTo>
                  <a:lnTo>
                    <a:pt x="38126" y="98673"/>
                  </a:lnTo>
                  <a:lnTo>
                    <a:pt x="36043" y="98341"/>
                  </a:lnTo>
                  <a:lnTo>
                    <a:pt x="34018" y="97934"/>
                  </a:lnTo>
                  <a:lnTo>
                    <a:pt x="32051" y="97453"/>
                  </a:lnTo>
                  <a:lnTo>
                    <a:pt x="30141" y="96899"/>
                  </a:lnTo>
                  <a:lnTo>
                    <a:pt x="28288" y="96270"/>
                  </a:lnTo>
                  <a:lnTo>
                    <a:pt x="26493" y="95568"/>
                  </a:lnTo>
                  <a:lnTo>
                    <a:pt x="24769" y="94786"/>
                  </a:lnTo>
                  <a:lnTo>
                    <a:pt x="23100" y="93947"/>
                  </a:lnTo>
                  <a:lnTo>
                    <a:pt x="21488" y="93050"/>
                  </a:lnTo>
                  <a:lnTo>
                    <a:pt x="19932" y="92096"/>
                  </a:lnTo>
                  <a:lnTo>
                    <a:pt x="18432" y="91084"/>
                  </a:lnTo>
                  <a:lnTo>
                    <a:pt x="16988" y="90015"/>
                  </a:lnTo>
                  <a:lnTo>
                    <a:pt x="15601" y="88888"/>
                  </a:lnTo>
                  <a:lnTo>
                    <a:pt x="14269" y="87704"/>
                  </a:lnTo>
                  <a:lnTo>
                    <a:pt x="12994" y="86462"/>
                  </a:lnTo>
                  <a:lnTo>
                    <a:pt x="11774" y="85162"/>
                  </a:lnTo>
                  <a:lnTo>
                    <a:pt x="10626" y="83796"/>
                  </a:lnTo>
                  <a:lnTo>
                    <a:pt x="9537" y="82380"/>
                  </a:lnTo>
                  <a:lnTo>
                    <a:pt x="8507" y="80915"/>
                  </a:lnTo>
                  <a:lnTo>
                    <a:pt x="7535" y="79401"/>
                  </a:lnTo>
                  <a:lnTo>
                    <a:pt x="6623" y="77837"/>
                  </a:lnTo>
                  <a:lnTo>
                    <a:pt x="5769" y="76224"/>
                  </a:lnTo>
                  <a:lnTo>
                    <a:pt x="4974" y="74562"/>
                  </a:lnTo>
                  <a:lnTo>
                    <a:pt x="4238" y="72851"/>
                  </a:lnTo>
                  <a:lnTo>
                    <a:pt x="3561" y="71090"/>
                  </a:lnTo>
                  <a:lnTo>
                    <a:pt x="2943" y="69280"/>
                  </a:lnTo>
                  <a:lnTo>
                    <a:pt x="2384" y="67428"/>
                  </a:lnTo>
                  <a:lnTo>
                    <a:pt x="1883" y="65542"/>
                  </a:lnTo>
                  <a:lnTo>
                    <a:pt x="1442" y="63622"/>
                  </a:lnTo>
                  <a:lnTo>
                    <a:pt x="1059" y="61667"/>
                  </a:lnTo>
                  <a:lnTo>
                    <a:pt x="735" y="59679"/>
                  </a:lnTo>
                  <a:lnTo>
                    <a:pt x="470" y="57656"/>
                  </a:lnTo>
                  <a:lnTo>
                    <a:pt x="264" y="55598"/>
                  </a:lnTo>
                  <a:lnTo>
                    <a:pt x="117" y="53507"/>
                  </a:lnTo>
                  <a:lnTo>
                    <a:pt x="29" y="51381"/>
                  </a:lnTo>
                  <a:lnTo>
                    <a:pt x="0" y="49221"/>
                  </a:lnTo>
                  <a:lnTo>
                    <a:pt x="30" y="46984"/>
                  </a:lnTo>
                  <a:lnTo>
                    <a:pt x="123" y="44791"/>
                  </a:lnTo>
                  <a:lnTo>
                    <a:pt x="277" y="42641"/>
                  </a:lnTo>
                  <a:lnTo>
                    <a:pt x="492" y="40535"/>
                  </a:lnTo>
                  <a:lnTo>
                    <a:pt x="770" y="38473"/>
                  </a:lnTo>
                  <a:lnTo>
                    <a:pt x="1109" y="36455"/>
                  </a:lnTo>
                  <a:lnTo>
                    <a:pt x="1509" y="34481"/>
                  </a:lnTo>
                  <a:lnTo>
                    <a:pt x="1971" y="32550"/>
                  </a:lnTo>
                  <a:lnTo>
                    <a:pt x="2495" y="30664"/>
                  </a:lnTo>
                  <a:lnTo>
                    <a:pt x="3080" y="28821"/>
                  </a:lnTo>
                  <a:lnTo>
                    <a:pt x="3738" y="27027"/>
                  </a:lnTo>
                  <a:lnTo>
                    <a:pt x="4452" y="25288"/>
                  </a:lnTo>
                  <a:lnTo>
                    <a:pt x="5222" y="23604"/>
                  </a:lnTo>
                  <a:lnTo>
                    <a:pt x="6049" y="21975"/>
                  </a:lnTo>
                  <a:lnTo>
                    <a:pt x="6931" y="20400"/>
                  </a:lnTo>
                  <a:lnTo>
                    <a:pt x="7870" y="18880"/>
                  </a:lnTo>
                  <a:lnTo>
                    <a:pt x="8864" y="17415"/>
                  </a:lnTo>
                  <a:lnTo>
                    <a:pt x="9915" y="16005"/>
                  </a:lnTo>
                  <a:lnTo>
                    <a:pt x="11022" y="14650"/>
                  </a:lnTo>
                  <a:lnTo>
                    <a:pt x="12185" y="13349"/>
                  </a:lnTo>
                  <a:lnTo>
                    <a:pt x="13417" y="12092"/>
                  </a:lnTo>
                  <a:lnTo>
                    <a:pt x="14704" y="10895"/>
                  </a:lnTo>
                  <a:lnTo>
                    <a:pt x="16046" y="9759"/>
                  </a:lnTo>
                  <a:lnTo>
                    <a:pt x="17443" y="8683"/>
                  </a:lnTo>
                  <a:lnTo>
                    <a:pt x="18894" y="7667"/>
                  </a:lnTo>
                  <a:lnTo>
                    <a:pt x="20400" y="6711"/>
                  </a:lnTo>
                  <a:lnTo>
                    <a:pt x="21961" y="5816"/>
                  </a:lnTo>
                  <a:lnTo>
                    <a:pt x="23577" y="4981"/>
                  </a:lnTo>
                  <a:lnTo>
                    <a:pt x="25247" y="4206"/>
                  </a:lnTo>
                  <a:lnTo>
                    <a:pt x="26972" y="3491"/>
                  </a:lnTo>
                  <a:lnTo>
                    <a:pt x="28749" y="2828"/>
                  </a:lnTo>
                  <a:lnTo>
                    <a:pt x="30576" y="2234"/>
                  </a:lnTo>
                  <a:lnTo>
                    <a:pt x="32452" y="1710"/>
                  </a:lnTo>
                  <a:lnTo>
                    <a:pt x="34377" y="1256"/>
                  </a:lnTo>
                  <a:lnTo>
                    <a:pt x="36351" y="872"/>
                  </a:lnTo>
                  <a:lnTo>
                    <a:pt x="38375" y="558"/>
                  </a:lnTo>
                  <a:lnTo>
                    <a:pt x="40448" y="314"/>
                  </a:lnTo>
                  <a:lnTo>
                    <a:pt x="42570" y="139"/>
                  </a:lnTo>
                  <a:lnTo>
                    <a:pt x="44741" y="34"/>
                  </a:lnTo>
                  <a:lnTo>
                    <a:pt x="46962" y="0"/>
                  </a:lnTo>
                  <a:lnTo>
                    <a:pt x="49992" y="60"/>
                  </a:lnTo>
                  <a:lnTo>
                    <a:pt x="52921" y="240"/>
                  </a:lnTo>
                  <a:lnTo>
                    <a:pt x="55748" y="542"/>
                  </a:lnTo>
                  <a:lnTo>
                    <a:pt x="58474" y="963"/>
                  </a:lnTo>
                  <a:lnTo>
                    <a:pt x="61099" y="1506"/>
                  </a:lnTo>
                  <a:lnTo>
                    <a:pt x="63622" y="2168"/>
                  </a:lnTo>
                  <a:lnTo>
                    <a:pt x="66045" y="2951"/>
                  </a:lnTo>
                  <a:lnTo>
                    <a:pt x="68365" y="3855"/>
                  </a:lnTo>
                  <a:lnTo>
                    <a:pt x="70585" y="4879"/>
                  </a:lnTo>
                  <a:lnTo>
                    <a:pt x="72703" y="6024"/>
                  </a:lnTo>
                  <a:lnTo>
                    <a:pt x="74716" y="7287"/>
                  </a:lnTo>
                  <a:lnTo>
                    <a:pt x="76619" y="8666"/>
                  </a:lnTo>
                  <a:lnTo>
                    <a:pt x="78412" y="10162"/>
                  </a:lnTo>
                  <a:lnTo>
                    <a:pt x="80096" y="11774"/>
                  </a:lnTo>
                  <a:lnTo>
                    <a:pt x="81671" y="13503"/>
                  </a:lnTo>
                  <a:lnTo>
                    <a:pt x="83136" y="15348"/>
                  </a:lnTo>
                  <a:lnTo>
                    <a:pt x="84491" y="17309"/>
                  </a:lnTo>
                  <a:lnTo>
                    <a:pt x="85737" y="19387"/>
                  </a:lnTo>
                  <a:lnTo>
                    <a:pt x="86874" y="21581"/>
                  </a:lnTo>
                  <a:lnTo>
                    <a:pt x="87901" y="23892"/>
                  </a:lnTo>
                  <a:lnTo>
                    <a:pt x="75510" y="27999"/>
                  </a:lnTo>
                  <a:lnTo>
                    <a:pt x="75226" y="27318"/>
                  </a:lnTo>
                  <a:lnTo>
                    <a:pt x="74924" y="26644"/>
                  </a:lnTo>
                  <a:lnTo>
                    <a:pt x="74602" y="25976"/>
                  </a:lnTo>
                  <a:lnTo>
                    <a:pt x="74261" y="25316"/>
                  </a:lnTo>
                  <a:lnTo>
                    <a:pt x="73901" y="24662"/>
                  </a:lnTo>
                  <a:lnTo>
                    <a:pt x="73522" y="24015"/>
                  </a:lnTo>
                  <a:lnTo>
                    <a:pt x="73123" y="23375"/>
                  </a:lnTo>
                  <a:lnTo>
                    <a:pt x="72706" y="22742"/>
                  </a:lnTo>
                  <a:lnTo>
                    <a:pt x="72269" y="22115"/>
                  </a:lnTo>
                  <a:lnTo>
                    <a:pt x="71813" y="21496"/>
                  </a:lnTo>
                  <a:lnTo>
                    <a:pt x="71336" y="20873"/>
                  </a:lnTo>
                  <a:lnTo>
                    <a:pt x="70835" y="20266"/>
                  </a:lnTo>
                  <a:lnTo>
                    <a:pt x="70312" y="19674"/>
                  </a:lnTo>
                  <a:lnTo>
                    <a:pt x="69765" y="19097"/>
                  </a:lnTo>
                  <a:lnTo>
                    <a:pt x="69194" y="18535"/>
                  </a:lnTo>
                  <a:lnTo>
                    <a:pt x="68601" y="17988"/>
                  </a:lnTo>
                  <a:lnTo>
                    <a:pt x="67984" y="17456"/>
                  </a:lnTo>
                  <a:lnTo>
                    <a:pt x="67344" y="16939"/>
                  </a:lnTo>
                  <a:lnTo>
                    <a:pt x="66681" y="16437"/>
                  </a:lnTo>
                  <a:lnTo>
                    <a:pt x="65994" y="15950"/>
                  </a:lnTo>
                  <a:lnTo>
                    <a:pt x="65283" y="15481"/>
                  </a:lnTo>
                  <a:lnTo>
                    <a:pt x="64548" y="15030"/>
                  </a:lnTo>
                  <a:lnTo>
                    <a:pt x="63788" y="14599"/>
                  </a:lnTo>
                  <a:lnTo>
                    <a:pt x="63004" y="14187"/>
                  </a:lnTo>
                  <a:lnTo>
                    <a:pt x="62194" y="13794"/>
                  </a:lnTo>
                  <a:lnTo>
                    <a:pt x="61361" y="13420"/>
                  </a:lnTo>
                  <a:lnTo>
                    <a:pt x="60502" y="13066"/>
                  </a:lnTo>
                  <a:lnTo>
                    <a:pt x="59619" y="12730"/>
                  </a:lnTo>
                  <a:lnTo>
                    <a:pt x="58711" y="12414"/>
                  </a:lnTo>
                  <a:lnTo>
                    <a:pt x="57779" y="12117"/>
                  </a:lnTo>
                  <a:lnTo>
                    <a:pt x="56834" y="11844"/>
                  </a:lnTo>
                  <a:lnTo>
                    <a:pt x="55862" y="11599"/>
                  </a:lnTo>
                  <a:lnTo>
                    <a:pt x="54862" y="11384"/>
                  </a:lnTo>
                  <a:lnTo>
                    <a:pt x="53836" y="11197"/>
                  </a:lnTo>
                  <a:lnTo>
                    <a:pt x="52781" y="11038"/>
                  </a:lnTo>
                  <a:lnTo>
                    <a:pt x="51700" y="10909"/>
                  </a:lnTo>
                  <a:lnTo>
                    <a:pt x="50591" y="10808"/>
                  </a:lnTo>
                  <a:lnTo>
                    <a:pt x="49454" y="10737"/>
                  </a:lnTo>
                  <a:lnTo>
                    <a:pt x="48290" y="10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578138" y="1480793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621472" y="148079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634548" y="148989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399529" y="1791246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412604" y="1800351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478599" y="1768792"/>
              <a:ext cx="91529" cy="99265"/>
            </a:xfrm>
            <a:custGeom>
              <a:avLst/>
              <a:pathLst>
                <a:path w="91529" h="99265">
                  <a:moveTo>
                    <a:pt x="0" y="49221"/>
                  </a:moveTo>
                  <a:lnTo>
                    <a:pt x="30" y="46984"/>
                  </a:lnTo>
                  <a:lnTo>
                    <a:pt x="120" y="44791"/>
                  </a:lnTo>
                  <a:lnTo>
                    <a:pt x="271" y="42641"/>
                  </a:lnTo>
                  <a:lnTo>
                    <a:pt x="481" y="40535"/>
                  </a:lnTo>
                  <a:lnTo>
                    <a:pt x="753" y="38473"/>
                  </a:lnTo>
                  <a:lnTo>
                    <a:pt x="1084" y="36455"/>
                  </a:lnTo>
                  <a:lnTo>
                    <a:pt x="1475" y="34481"/>
                  </a:lnTo>
                  <a:lnTo>
                    <a:pt x="1927" y="32550"/>
                  </a:lnTo>
                  <a:lnTo>
                    <a:pt x="2439" y="30664"/>
                  </a:lnTo>
                  <a:lnTo>
                    <a:pt x="3012" y="28821"/>
                  </a:lnTo>
                  <a:lnTo>
                    <a:pt x="3657" y="27027"/>
                  </a:lnTo>
                  <a:lnTo>
                    <a:pt x="4362" y="25288"/>
                  </a:lnTo>
                  <a:lnTo>
                    <a:pt x="5125" y="23604"/>
                  </a:lnTo>
                  <a:lnTo>
                    <a:pt x="5947" y="21975"/>
                  </a:lnTo>
                  <a:lnTo>
                    <a:pt x="6828" y="20400"/>
                  </a:lnTo>
                  <a:lnTo>
                    <a:pt x="7768" y="18880"/>
                  </a:lnTo>
                  <a:lnTo>
                    <a:pt x="8767" y="17415"/>
                  </a:lnTo>
                  <a:lnTo>
                    <a:pt x="9825" y="16005"/>
                  </a:lnTo>
                  <a:lnTo>
                    <a:pt x="10941" y="14650"/>
                  </a:lnTo>
                  <a:lnTo>
                    <a:pt x="12117" y="13349"/>
                  </a:lnTo>
                  <a:lnTo>
                    <a:pt x="13364" y="12092"/>
                  </a:lnTo>
                  <a:lnTo>
                    <a:pt x="14669" y="10895"/>
                  </a:lnTo>
                  <a:lnTo>
                    <a:pt x="16031" y="9759"/>
                  </a:lnTo>
                  <a:lnTo>
                    <a:pt x="17451" y="8683"/>
                  </a:lnTo>
                  <a:lnTo>
                    <a:pt x="18928" y="7667"/>
                  </a:lnTo>
                  <a:lnTo>
                    <a:pt x="20463" y="6711"/>
                  </a:lnTo>
                  <a:lnTo>
                    <a:pt x="22056" y="5816"/>
                  </a:lnTo>
                  <a:lnTo>
                    <a:pt x="23705" y="4981"/>
                  </a:lnTo>
                  <a:lnTo>
                    <a:pt x="25413" y="4206"/>
                  </a:lnTo>
                  <a:lnTo>
                    <a:pt x="27178" y="3491"/>
                  </a:lnTo>
                  <a:lnTo>
                    <a:pt x="29000" y="2828"/>
                  </a:lnTo>
                  <a:lnTo>
                    <a:pt x="30880" y="2234"/>
                  </a:lnTo>
                  <a:lnTo>
                    <a:pt x="32817" y="1710"/>
                  </a:lnTo>
                  <a:lnTo>
                    <a:pt x="34812" y="1256"/>
                  </a:lnTo>
                  <a:lnTo>
                    <a:pt x="36865" y="872"/>
                  </a:lnTo>
                  <a:lnTo>
                    <a:pt x="38975" y="558"/>
                  </a:lnTo>
                  <a:lnTo>
                    <a:pt x="41142" y="314"/>
                  </a:lnTo>
                  <a:lnTo>
                    <a:pt x="43367" y="139"/>
                  </a:lnTo>
                  <a:lnTo>
                    <a:pt x="45649" y="34"/>
                  </a:lnTo>
                  <a:lnTo>
                    <a:pt x="47989" y="0"/>
                  </a:lnTo>
                  <a:lnTo>
                    <a:pt x="49747" y="15"/>
                  </a:lnTo>
                  <a:lnTo>
                    <a:pt x="51461" y="62"/>
                  </a:lnTo>
                  <a:lnTo>
                    <a:pt x="53132" y="141"/>
                  </a:lnTo>
                  <a:lnTo>
                    <a:pt x="54758" y="251"/>
                  </a:lnTo>
                  <a:lnTo>
                    <a:pt x="56341" y="393"/>
                  </a:lnTo>
                  <a:lnTo>
                    <a:pt x="57880" y="566"/>
                  </a:lnTo>
                  <a:lnTo>
                    <a:pt x="59375" y="771"/>
                  </a:lnTo>
                  <a:lnTo>
                    <a:pt x="60827" y="1007"/>
                  </a:lnTo>
                  <a:lnTo>
                    <a:pt x="62234" y="1275"/>
                  </a:lnTo>
                  <a:lnTo>
                    <a:pt x="63598" y="1574"/>
                  </a:lnTo>
                  <a:lnTo>
                    <a:pt x="64922" y="1903"/>
                  </a:lnTo>
                  <a:lnTo>
                    <a:pt x="66210" y="2259"/>
                  </a:lnTo>
                  <a:lnTo>
                    <a:pt x="67463" y="2642"/>
                  </a:lnTo>
                  <a:lnTo>
                    <a:pt x="68680" y="3053"/>
                  </a:lnTo>
                  <a:lnTo>
                    <a:pt x="69862" y="3491"/>
                  </a:lnTo>
                  <a:lnTo>
                    <a:pt x="71008" y="3956"/>
                  </a:lnTo>
                  <a:lnTo>
                    <a:pt x="72118" y="4449"/>
                  </a:lnTo>
                  <a:lnTo>
                    <a:pt x="73193" y="4970"/>
                  </a:lnTo>
                  <a:lnTo>
                    <a:pt x="74232" y="5517"/>
                  </a:lnTo>
                  <a:lnTo>
                    <a:pt x="75236" y="6092"/>
                  </a:lnTo>
                  <a:lnTo>
                    <a:pt x="76207" y="6694"/>
                  </a:lnTo>
                  <a:lnTo>
                    <a:pt x="77147" y="7322"/>
                  </a:lnTo>
                  <a:lnTo>
                    <a:pt x="78058" y="7976"/>
                  </a:lnTo>
                  <a:lnTo>
                    <a:pt x="78938" y="8655"/>
                  </a:lnTo>
                  <a:lnTo>
                    <a:pt x="79788" y="9361"/>
                  </a:lnTo>
                  <a:lnTo>
                    <a:pt x="80608" y="10093"/>
                  </a:lnTo>
                  <a:lnTo>
                    <a:pt x="81398" y="10851"/>
                  </a:lnTo>
                  <a:lnTo>
                    <a:pt x="82158" y="11635"/>
                  </a:lnTo>
                  <a:lnTo>
                    <a:pt x="82888" y="12445"/>
                  </a:lnTo>
                  <a:lnTo>
                    <a:pt x="83588" y="13281"/>
                  </a:lnTo>
                  <a:lnTo>
                    <a:pt x="84262" y="14127"/>
                  </a:lnTo>
                  <a:lnTo>
                    <a:pt x="84916" y="14995"/>
                  </a:lnTo>
                  <a:lnTo>
                    <a:pt x="85549" y="15885"/>
                  </a:lnTo>
                  <a:lnTo>
                    <a:pt x="86162" y="16797"/>
                  </a:lnTo>
                  <a:lnTo>
                    <a:pt x="86754" y="17730"/>
                  </a:lnTo>
                  <a:lnTo>
                    <a:pt x="87326" y="18686"/>
                  </a:lnTo>
                  <a:lnTo>
                    <a:pt x="87877" y="19664"/>
                  </a:lnTo>
                  <a:lnTo>
                    <a:pt x="88407" y="20663"/>
                  </a:lnTo>
                  <a:lnTo>
                    <a:pt x="88917" y="21685"/>
                  </a:lnTo>
                  <a:lnTo>
                    <a:pt x="89407" y="22728"/>
                  </a:lnTo>
                  <a:lnTo>
                    <a:pt x="76947" y="26425"/>
                  </a:lnTo>
                  <a:lnTo>
                    <a:pt x="76584" y="25720"/>
                  </a:lnTo>
                  <a:lnTo>
                    <a:pt x="76205" y="25028"/>
                  </a:lnTo>
                  <a:lnTo>
                    <a:pt x="75812" y="24350"/>
                  </a:lnTo>
                  <a:lnTo>
                    <a:pt x="75403" y="23686"/>
                  </a:lnTo>
                  <a:lnTo>
                    <a:pt x="74979" y="23036"/>
                  </a:lnTo>
                  <a:lnTo>
                    <a:pt x="74540" y="22399"/>
                  </a:lnTo>
                  <a:lnTo>
                    <a:pt x="74086" y="21776"/>
                  </a:lnTo>
                  <a:lnTo>
                    <a:pt x="73617" y="21167"/>
                  </a:lnTo>
                  <a:lnTo>
                    <a:pt x="73133" y="20571"/>
                  </a:lnTo>
                  <a:lnTo>
                    <a:pt x="72634" y="19989"/>
                  </a:lnTo>
                  <a:lnTo>
                    <a:pt x="72131" y="19410"/>
                  </a:lnTo>
                  <a:lnTo>
                    <a:pt x="71605" y="18848"/>
                  </a:lnTo>
                  <a:lnTo>
                    <a:pt x="71057" y="18303"/>
                  </a:lnTo>
                  <a:lnTo>
                    <a:pt x="70488" y="17777"/>
                  </a:lnTo>
                  <a:lnTo>
                    <a:pt x="69896" y="17268"/>
                  </a:lnTo>
                  <a:lnTo>
                    <a:pt x="69283" y="16777"/>
                  </a:lnTo>
                  <a:lnTo>
                    <a:pt x="68647" y="16304"/>
                  </a:lnTo>
                  <a:lnTo>
                    <a:pt x="67990" y="15849"/>
                  </a:lnTo>
                  <a:lnTo>
                    <a:pt x="67311" y="15412"/>
                  </a:lnTo>
                  <a:lnTo>
                    <a:pt x="66610" y="14992"/>
                  </a:lnTo>
                  <a:lnTo>
                    <a:pt x="65886" y="14591"/>
                  </a:lnTo>
                  <a:lnTo>
                    <a:pt x="65139" y="14209"/>
                  </a:lnTo>
                  <a:lnTo>
                    <a:pt x="64369" y="13846"/>
                  </a:lnTo>
                  <a:lnTo>
                    <a:pt x="63576" y="13502"/>
                  </a:lnTo>
                  <a:lnTo>
                    <a:pt x="62759" y="13178"/>
                  </a:lnTo>
                  <a:lnTo>
                    <a:pt x="61919" y="12873"/>
                  </a:lnTo>
                  <a:lnTo>
                    <a:pt x="61056" y="12586"/>
                  </a:lnTo>
                  <a:lnTo>
                    <a:pt x="60169" y="12319"/>
                  </a:lnTo>
                  <a:lnTo>
                    <a:pt x="59260" y="12072"/>
                  </a:lnTo>
                  <a:lnTo>
                    <a:pt x="58326" y="11843"/>
                  </a:lnTo>
                  <a:lnTo>
                    <a:pt x="57382" y="11622"/>
                  </a:lnTo>
                  <a:lnTo>
                    <a:pt x="56410" y="11424"/>
                  </a:lnTo>
                  <a:lnTo>
                    <a:pt x="55410" y="11249"/>
                  </a:lnTo>
                  <a:lnTo>
                    <a:pt x="54383" y="11098"/>
                  </a:lnTo>
                  <a:lnTo>
                    <a:pt x="53329" y="10970"/>
                  </a:lnTo>
                  <a:lnTo>
                    <a:pt x="52247" y="10865"/>
                  </a:lnTo>
                  <a:lnTo>
                    <a:pt x="51138" y="10784"/>
                  </a:lnTo>
                  <a:lnTo>
                    <a:pt x="50002" y="10726"/>
                  </a:lnTo>
                  <a:lnTo>
                    <a:pt x="48838" y="10691"/>
                  </a:lnTo>
                  <a:lnTo>
                    <a:pt x="47647" y="10679"/>
                  </a:lnTo>
                  <a:lnTo>
                    <a:pt x="45917" y="10706"/>
                  </a:lnTo>
                  <a:lnTo>
                    <a:pt x="44232" y="10789"/>
                  </a:lnTo>
                  <a:lnTo>
                    <a:pt x="42593" y="10926"/>
                  </a:lnTo>
                  <a:lnTo>
                    <a:pt x="40998" y="11117"/>
                  </a:lnTo>
                  <a:lnTo>
                    <a:pt x="39449" y="11364"/>
                  </a:lnTo>
                  <a:lnTo>
                    <a:pt x="37945" y="11665"/>
                  </a:lnTo>
                  <a:lnTo>
                    <a:pt x="36486" y="12021"/>
                  </a:lnTo>
                  <a:lnTo>
                    <a:pt x="35072" y="12432"/>
                  </a:lnTo>
                  <a:lnTo>
                    <a:pt x="33704" y="12897"/>
                  </a:lnTo>
                  <a:lnTo>
                    <a:pt x="32381" y="13417"/>
                  </a:lnTo>
                  <a:lnTo>
                    <a:pt x="31115" y="13988"/>
                  </a:lnTo>
                  <a:lnTo>
                    <a:pt x="29894" y="14606"/>
                  </a:lnTo>
                  <a:lnTo>
                    <a:pt x="28717" y="15270"/>
                  </a:lnTo>
                  <a:lnTo>
                    <a:pt x="27583" y="15981"/>
                  </a:lnTo>
                  <a:lnTo>
                    <a:pt x="26493" y="16738"/>
                  </a:lnTo>
                  <a:lnTo>
                    <a:pt x="25447" y="17541"/>
                  </a:lnTo>
                  <a:lnTo>
                    <a:pt x="24445" y="18392"/>
                  </a:lnTo>
                  <a:lnTo>
                    <a:pt x="23486" y="19288"/>
                  </a:lnTo>
                  <a:lnTo>
                    <a:pt x="22572" y="20232"/>
                  </a:lnTo>
                  <a:lnTo>
                    <a:pt x="21701" y="21222"/>
                  </a:lnTo>
                  <a:lnTo>
                    <a:pt x="20873" y="22255"/>
                  </a:lnTo>
                  <a:lnTo>
                    <a:pt x="20088" y="23330"/>
                  </a:lnTo>
                  <a:lnTo>
                    <a:pt x="19345" y="24446"/>
                  </a:lnTo>
                  <a:lnTo>
                    <a:pt x="18645" y="25603"/>
                  </a:lnTo>
                  <a:lnTo>
                    <a:pt x="17987" y="26801"/>
                  </a:lnTo>
                  <a:lnTo>
                    <a:pt x="17372" y="28040"/>
                  </a:lnTo>
                  <a:lnTo>
                    <a:pt x="16799" y="29320"/>
                  </a:lnTo>
                  <a:lnTo>
                    <a:pt x="16268" y="30642"/>
                  </a:lnTo>
                  <a:lnTo>
                    <a:pt x="15780" y="32004"/>
                  </a:lnTo>
                  <a:lnTo>
                    <a:pt x="15334" y="33407"/>
                  </a:lnTo>
                  <a:lnTo>
                    <a:pt x="14944" y="34847"/>
                  </a:lnTo>
                  <a:lnTo>
                    <a:pt x="14595" y="36318"/>
                  </a:lnTo>
                  <a:lnTo>
                    <a:pt x="14287" y="37821"/>
                  </a:lnTo>
                  <a:lnTo>
                    <a:pt x="14020" y="39355"/>
                  </a:lnTo>
                  <a:lnTo>
                    <a:pt x="13794" y="40921"/>
                  </a:lnTo>
                  <a:lnTo>
                    <a:pt x="13609" y="42518"/>
                  </a:lnTo>
                  <a:lnTo>
                    <a:pt x="13465" y="44147"/>
                  </a:lnTo>
                  <a:lnTo>
                    <a:pt x="13363" y="45807"/>
                  </a:lnTo>
                  <a:lnTo>
                    <a:pt x="13301" y="47498"/>
                  </a:lnTo>
                  <a:lnTo>
                    <a:pt x="13281" y="49221"/>
                  </a:lnTo>
                  <a:lnTo>
                    <a:pt x="13303" y="50946"/>
                  </a:lnTo>
                  <a:lnTo>
                    <a:pt x="13371" y="52642"/>
                  </a:lnTo>
                  <a:lnTo>
                    <a:pt x="13484" y="54309"/>
                  </a:lnTo>
                  <a:lnTo>
                    <a:pt x="13642" y="55947"/>
                  </a:lnTo>
                  <a:lnTo>
                    <a:pt x="13845" y="57556"/>
                  </a:lnTo>
                  <a:lnTo>
                    <a:pt x="14094" y="59137"/>
                  </a:lnTo>
                  <a:lnTo>
                    <a:pt x="14388" y="60689"/>
                  </a:lnTo>
                  <a:lnTo>
                    <a:pt x="14726" y="62212"/>
                  </a:lnTo>
                  <a:lnTo>
                    <a:pt x="15110" y="63707"/>
                  </a:lnTo>
                  <a:lnTo>
                    <a:pt x="15540" y="65172"/>
                  </a:lnTo>
                  <a:lnTo>
                    <a:pt x="16013" y="66591"/>
                  </a:lnTo>
                  <a:lnTo>
                    <a:pt x="16531" y="67971"/>
                  </a:lnTo>
                  <a:lnTo>
                    <a:pt x="17092" y="69313"/>
                  </a:lnTo>
                  <a:lnTo>
                    <a:pt x="17697" y="70616"/>
                  </a:lnTo>
                  <a:lnTo>
                    <a:pt x="18346" y="71881"/>
                  </a:lnTo>
                  <a:lnTo>
                    <a:pt x="19039" y="73108"/>
                  </a:lnTo>
                  <a:lnTo>
                    <a:pt x="19776" y="74297"/>
                  </a:lnTo>
                  <a:lnTo>
                    <a:pt x="20556" y="75447"/>
                  </a:lnTo>
                  <a:lnTo>
                    <a:pt x="21381" y="76558"/>
                  </a:lnTo>
                  <a:lnTo>
                    <a:pt x="22249" y="77632"/>
                  </a:lnTo>
                  <a:lnTo>
                    <a:pt x="23160" y="78650"/>
                  </a:lnTo>
                  <a:lnTo>
                    <a:pt x="24113" y="79623"/>
                  </a:lnTo>
                  <a:lnTo>
                    <a:pt x="25110" y="80550"/>
                  </a:lnTo>
                  <a:lnTo>
                    <a:pt x="26148" y="81433"/>
                  </a:lnTo>
                  <a:lnTo>
                    <a:pt x="27229" y="82270"/>
                  </a:lnTo>
                  <a:lnTo>
                    <a:pt x="28352" y="83062"/>
                  </a:lnTo>
                  <a:lnTo>
                    <a:pt x="29518" y="83809"/>
                  </a:lnTo>
                  <a:lnTo>
                    <a:pt x="30727" y="84511"/>
                  </a:lnTo>
                  <a:lnTo>
                    <a:pt x="31977" y="85167"/>
                  </a:lnTo>
                  <a:lnTo>
                    <a:pt x="33271" y="85778"/>
                  </a:lnTo>
                  <a:lnTo>
                    <a:pt x="34619" y="86325"/>
                  </a:lnTo>
                  <a:lnTo>
                    <a:pt x="36009" y="86814"/>
                  </a:lnTo>
                  <a:lnTo>
                    <a:pt x="37440" y="87245"/>
                  </a:lnTo>
                  <a:lnTo>
                    <a:pt x="38912" y="87619"/>
                  </a:lnTo>
                  <a:lnTo>
                    <a:pt x="40424" y="87935"/>
                  </a:lnTo>
                  <a:lnTo>
                    <a:pt x="41978" y="88194"/>
                  </a:lnTo>
                  <a:lnTo>
                    <a:pt x="43574" y="88395"/>
                  </a:lnTo>
                  <a:lnTo>
                    <a:pt x="45210" y="88539"/>
                  </a:lnTo>
                  <a:lnTo>
                    <a:pt x="46887" y="88625"/>
                  </a:lnTo>
                  <a:lnTo>
                    <a:pt x="48605" y="88654"/>
                  </a:lnTo>
                  <a:lnTo>
                    <a:pt x="49733" y="88644"/>
                  </a:lnTo>
                  <a:lnTo>
                    <a:pt x="50843" y="88615"/>
                  </a:lnTo>
                  <a:lnTo>
                    <a:pt x="51934" y="88568"/>
                  </a:lnTo>
                  <a:lnTo>
                    <a:pt x="53009" y="88500"/>
                  </a:lnTo>
                  <a:lnTo>
                    <a:pt x="54065" y="88414"/>
                  </a:lnTo>
                  <a:lnTo>
                    <a:pt x="55103" y="88309"/>
                  </a:lnTo>
                  <a:lnTo>
                    <a:pt x="56124" y="88184"/>
                  </a:lnTo>
                  <a:lnTo>
                    <a:pt x="57127" y="88040"/>
                  </a:lnTo>
                  <a:lnTo>
                    <a:pt x="58112" y="87877"/>
                  </a:lnTo>
                  <a:lnTo>
                    <a:pt x="59080" y="87695"/>
                  </a:lnTo>
                  <a:lnTo>
                    <a:pt x="60028" y="87498"/>
                  </a:lnTo>
                  <a:lnTo>
                    <a:pt x="60958" y="87290"/>
                  </a:lnTo>
                  <a:lnTo>
                    <a:pt x="61869" y="87071"/>
                  </a:lnTo>
                  <a:lnTo>
                    <a:pt x="62760" y="86841"/>
                  </a:lnTo>
                  <a:lnTo>
                    <a:pt x="63632" y="86600"/>
                  </a:lnTo>
                  <a:lnTo>
                    <a:pt x="64485" y="86348"/>
                  </a:lnTo>
                  <a:lnTo>
                    <a:pt x="65319" y="86085"/>
                  </a:lnTo>
                  <a:lnTo>
                    <a:pt x="66134" y="85811"/>
                  </a:lnTo>
                  <a:lnTo>
                    <a:pt x="66929" y="85527"/>
                  </a:lnTo>
                  <a:lnTo>
                    <a:pt x="67705" y="85231"/>
                  </a:lnTo>
                  <a:lnTo>
                    <a:pt x="68476" y="84913"/>
                  </a:lnTo>
                  <a:lnTo>
                    <a:pt x="69228" y="84590"/>
                  </a:lnTo>
                  <a:lnTo>
                    <a:pt x="69960" y="84261"/>
                  </a:lnTo>
                  <a:lnTo>
                    <a:pt x="70674" y="83927"/>
                  </a:lnTo>
                  <a:lnTo>
                    <a:pt x="71368" y="83588"/>
                  </a:lnTo>
                  <a:lnTo>
                    <a:pt x="72043" y="83243"/>
                  </a:lnTo>
                  <a:lnTo>
                    <a:pt x="72699" y="82892"/>
                  </a:lnTo>
                  <a:lnTo>
                    <a:pt x="73335" y="82536"/>
                  </a:lnTo>
                  <a:lnTo>
                    <a:pt x="73953" y="82175"/>
                  </a:lnTo>
                  <a:lnTo>
                    <a:pt x="74551" y="81808"/>
                  </a:lnTo>
                  <a:lnTo>
                    <a:pt x="75130" y="81424"/>
                  </a:lnTo>
                  <a:lnTo>
                    <a:pt x="75690" y="81041"/>
                  </a:lnTo>
                  <a:lnTo>
                    <a:pt x="76231" y="80658"/>
                  </a:lnTo>
                  <a:lnTo>
                    <a:pt x="76753" y="80274"/>
                  </a:lnTo>
                  <a:lnTo>
                    <a:pt x="77255" y="79891"/>
                  </a:lnTo>
                  <a:lnTo>
                    <a:pt x="77739" y="79508"/>
                  </a:lnTo>
                  <a:lnTo>
                    <a:pt x="78203" y="79124"/>
                  </a:lnTo>
                  <a:lnTo>
                    <a:pt x="78648" y="78741"/>
                  </a:lnTo>
                  <a:lnTo>
                    <a:pt x="79074" y="78358"/>
                  </a:lnTo>
                  <a:lnTo>
                    <a:pt x="79480" y="77974"/>
                  </a:lnTo>
                  <a:lnTo>
                    <a:pt x="79480" y="60586"/>
                  </a:lnTo>
                  <a:lnTo>
                    <a:pt x="50659" y="60586"/>
                  </a:lnTo>
                  <a:lnTo>
                    <a:pt x="50659" y="49632"/>
                  </a:lnTo>
                  <a:lnTo>
                    <a:pt x="91529" y="49632"/>
                  </a:lnTo>
                  <a:lnTo>
                    <a:pt x="91529" y="82903"/>
                  </a:lnTo>
                  <a:lnTo>
                    <a:pt x="90874" y="83558"/>
                  </a:lnTo>
                  <a:lnTo>
                    <a:pt x="90195" y="84207"/>
                  </a:lnTo>
                  <a:lnTo>
                    <a:pt x="89494" y="84850"/>
                  </a:lnTo>
                  <a:lnTo>
                    <a:pt x="88769" y="85488"/>
                  </a:lnTo>
                  <a:lnTo>
                    <a:pt x="88021" y="86121"/>
                  </a:lnTo>
                  <a:lnTo>
                    <a:pt x="87249" y="86748"/>
                  </a:lnTo>
                  <a:lnTo>
                    <a:pt x="86454" y="87369"/>
                  </a:lnTo>
                  <a:lnTo>
                    <a:pt x="85636" y="87986"/>
                  </a:lnTo>
                  <a:lnTo>
                    <a:pt x="84795" y="88596"/>
                  </a:lnTo>
                  <a:lnTo>
                    <a:pt x="83930" y="89201"/>
                  </a:lnTo>
                  <a:lnTo>
                    <a:pt x="83057" y="89783"/>
                  </a:lnTo>
                  <a:lnTo>
                    <a:pt x="82161" y="90352"/>
                  </a:lnTo>
                  <a:lnTo>
                    <a:pt x="81244" y="90906"/>
                  </a:lnTo>
                  <a:lnTo>
                    <a:pt x="80305" y="91447"/>
                  </a:lnTo>
                  <a:lnTo>
                    <a:pt x="79343" y="91974"/>
                  </a:lnTo>
                  <a:lnTo>
                    <a:pt x="78360" y="92487"/>
                  </a:lnTo>
                  <a:lnTo>
                    <a:pt x="77355" y="92987"/>
                  </a:lnTo>
                  <a:lnTo>
                    <a:pt x="76328" y="93473"/>
                  </a:lnTo>
                  <a:lnTo>
                    <a:pt x="75280" y="93946"/>
                  </a:lnTo>
                  <a:lnTo>
                    <a:pt x="74209" y="94404"/>
                  </a:lnTo>
                  <a:lnTo>
                    <a:pt x="73117" y="94847"/>
                  </a:lnTo>
                  <a:lnTo>
                    <a:pt x="72005" y="95270"/>
                  </a:lnTo>
                  <a:lnTo>
                    <a:pt x="70872" y="95674"/>
                  </a:lnTo>
                  <a:lnTo>
                    <a:pt x="69718" y="96058"/>
                  </a:lnTo>
                  <a:lnTo>
                    <a:pt x="68544" y="96424"/>
                  </a:lnTo>
                  <a:lnTo>
                    <a:pt x="67349" y="96770"/>
                  </a:lnTo>
                  <a:lnTo>
                    <a:pt x="66134" y="97097"/>
                  </a:lnTo>
                  <a:lnTo>
                    <a:pt x="64899" y="97406"/>
                  </a:lnTo>
                  <a:lnTo>
                    <a:pt x="63642" y="97694"/>
                  </a:lnTo>
                  <a:lnTo>
                    <a:pt x="62366" y="97964"/>
                  </a:lnTo>
                  <a:lnTo>
                    <a:pt x="61070" y="98211"/>
                  </a:lnTo>
                  <a:lnTo>
                    <a:pt x="59756" y="98432"/>
                  </a:lnTo>
                  <a:lnTo>
                    <a:pt x="58424" y="98628"/>
                  </a:lnTo>
                  <a:lnTo>
                    <a:pt x="57075" y="98797"/>
                  </a:lnTo>
                  <a:lnTo>
                    <a:pt x="55708" y="98940"/>
                  </a:lnTo>
                  <a:lnTo>
                    <a:pt x="54323" y="99057"/>
                  </a:lnTo>
                  <a:lnTo>
                    <a:pt x="52920" y="99148"/>
                  </a:lnTo>
                  <a:lnTo>
                    <a:pt x="51500" y="99213"/>
                  </a:lnTo>
                  <a:lnTo>
                    <a:pt x="50061" y="99252"/>
                  </a:lnTo>
                  <a:lnTo>
                    <a:pt x="48605" y="99265"/>
                  </a:lnTo>
                  <a:lnTo>
                    <a:pt x="46199" y="99228"/>
                  </a:lnTo>
                  <a:lnTo>
                    <a:pt x="43854" y="99117"/>
                  </a:lnTo>
                  <a:lnTo>
                    <a:pt x="41571" y="98932"/>
                  </a:lnTo>
                  <a:lnTo>
                    <a:pt x="39350" y="98673"/>
                  </a:lnTo>
                  <a:lnTo>
                    <a:pt x="37190" y="98341"/>
                  </a:lnTo>
                  <a:lnTo>
                    <a:pt x="35092" y="97934"/>
                  </a:lnTo>
                  <a:lnTo>
                    <a:pt x="33055" y="97453"/>
                  </a:lnTo>
                  <a:lnTo>
                    <a:pt x="31080" y="96899"/>
                  </a:lnTo>
                  <a:lnTo>
                    <a:pt x="29166" y="96270"/>
                  </a:lnTo>
                  <a:lnTo>
                    <a:pt x="27315" y="95568"/>
                  </a:lnTo>
                  <a:lnTo>
                    <a:pt x="25524" y="94786"/>
                  </a:lnTo>
                  <a:lnTo>
                    <a:pt x="23793" y="93947"/>
                  </a:lnTo>
                  <a:lnTo>
                    <a:pt x="22123" y="93050"/>
                  </a:lnTo>
                  <a:lnTo>
                    <a:pt x="20513" y="92096"/>
                  </a:lnTo>
                  <a:lnTo>
                    <a:pt x="18963" y="91084"/>
                  </a:lnTo>
                  <a:lnTo>
                    <a:pt x="17473" y="90015"/>
                  </a:lnTo>
                  <a:lnTo>
                    <a:pt x="16044" y="88888"/>
                  </a:lnTo>
                  <a:lnTo>
                    <a:pt x="14674" y="87704"/>
                  </a:lnTo>
                  <a:lnTo>
                    <a:pt x="13365" y="86462"/>
                  </a:lnTo>
                  <a:lnTo>
                    <a:pt x="12117" y="85162"/>
                  </a:lnTo>
                  <a:lnTo>
                    <a:pt x="10941" y="83796"/>
                  </a:lnTo>
                  <a:lnTo>
                    <a:pt x="9825" y="82380"/>
                  </a:lnTo>
                  <a:lnTo>
                    <a:pt x="8767" y="80915"/>
                  </a:lnTo>
                  <a:lnTo>
                    <a:pt x="7768" y="79401"/>
                  </a:lnTo>
                  <a:lnTo>
                    <a:pt x="6828" y="77837"/>
                  </a:lnTo>
                  <a:lnTo>
                    <a:pt x="5947" y="76224"/>
                  </a:lnTo>
                  <a:lnTo>
                    <a:pt x="5125" y="74562"/>
                  </a:lnTo>
                  <a:lnTo>
                    <a:pt x="4362" y="72851"/>
                  </a:lnTo>
                  <a:lnTo>
                    <a:pt x="3657" y="71090"/>
                  </a:lnTo>
                  <a:lnTo>
                    <a:pt x="3012" y="69280"/>
                  </a:lnTo>
                  <a:lnTo>
                    <a:pt x="2439" y="67428"/>
                  </a:lnTo>
                  <a:lnTo>
                    <a:pt x="1927" y="65542"/>
                  </a:lnTo>
                  <a:lnTo>
                    <a:pt x="1475" y="63622"/>
                  </a:lnTo>
                  <a:lnTo>
                    <a:pt x="1084" y="61667"/>
                  </a:lnTo>
                  <a:lnTo>
                    <a:pt x="753" y="59679"/>
                  </a:lnTo>
                  <a:lnTo>
                    <a:pt x="481" y="57656"/>
                  </a:lnTo>
                  <a:lnTo>
                    <a:pt x="271" y="55598"/>
                  </a:lnTo>
                  <a:lnTo>
                    <a:pt x="120" y="53507"/>
                  </a:lnTo>
                  <a:lnTo>
                    <a:pt x="30" y="513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592104" y="1770229"/>
              <a:ext cx="68527" cy="96458"/>
            </a:xfrm>
            <a:custGeom>
              <a:avLst/>
              <a:pathLst>
                <a:path w="68527" h="96458">
                  <a:moveTo>
                    <a:pt x="13075" y="10679"/>
                  </a:moveTo>
                  <a:lnTo>
                    <a:pt x="13075" y="46552"/>
                  </a:lnTo>
                  <a:lnTo>
                    <a:pt x="66884" y="46552"/>
                  </a:lnTo>
                  <a:lnTo>
                    <a:pt x="66884" y="57368"/>
                  </a:lnTo>
                  <a:lnTo>
                    <a:pt x="13075" y="57368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68527" y="0"/>
                  </a:lnTo>
                  <a:lnTo>
                    <a:pt x="68527" y="106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77746" y="1770229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690821" y="1780704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439406" y="2391137"/>
              <a:ext cx="79617" cy="97827"/>
            </a:xfrm>
            <a:custGeom>
              <a:avLst/>
              <a:pathLst>
                <a:path w="79617" h="97827">
                  <a:moveTo>
                    <a:pt x="39226" y="97827"/>
                  </a:moveTo>
                  <a:lnTo>
                    <a:pt x="37646" y="97806"/>
                  </a:lnTo>
                  <a:lnTo>
                    <a:pt x="36083" y="97742"/>
                  </a:lnTo>
                  <a:lnTo>
                    <a:pt x="34536" y="97636"/>
                  </a:lnTo>
                  <a:lnTo>
                    <a:pt x="33005" y="97488"/>
                  </a:lnTo>
                  <a:lnTo>
                    <a:pt x="31491" y="97297"/>
                  </a:lnTo>
                  <a:lnTo>
                    <a:pt x="29993" y="97063"/>
                  </a:lnTo>
                  <a:lnTo>
                    <a:pt x="28511" y="96787"/>
                  </a:lnTo>
                  <a:lnTo>
                    <a:pt x="27046" y="96469"/>
                  </a:lnTo>
                  <a:lnTo>
                    <a:pt x="25598" y="96108"/>
                  </a:lnTo>
                  <a:lnTo>
                    <a:pt x="24165" y="95705"/>
                  </a:lnTo>
                  <a:lnTo>
                    <a:pt x="22759" y="95257"/>
                  </a:lnTo>
                  <a:lnTo>
                    <a:pt x="21386" y="94763"/>
                  </a:lnTo>
                  <a:lnTo>
                    <a:pt x="20048" y="94222"/>
                  </a:lnTo>
                  <a:lnTo>
                    <a:pt x="18744" y="93635"/>
                  </a:lnTo>
                  <a:lnTo>
                    <a:pt x="17474" y="93001"/>
                  </a:lnTo>
                  <a:lnTo>
                    <a:pt x="16238" y="92320"/>
                  </a:lnTo>
                  <a:lnTo>
                    <a:pt x="15036" y="91593"/>
                  </a:lnTo>
                  <a:lnTo>
                    <a:pt x="13869" y="90820"/>
                  </a:lnTo>
                  <a:lnTo>
                    <a:pt x="12736" y="90000"/>
                  </a:lnTo>
                  <a:lnTo>
                    <a:pt x="11638" y="89133"/>
                  </a:lnTo>
                  <a:lnTo>
                    <a:pt x="10591" y="88206"/>
                  </a:lnTo>
                  <a:lnTo>
                    <a:pt x="9589" y="87233"/>
                  </a:lnTo>
                  <a:lnTo>
                    <a:pt x="8631" y="86213"/>
                  </a:lnTo>
                  <a:lnTo>
                    <a:pt x="7716" y="85146"/>
                  </a:lnTo>
                  <a:lnTo>
                    <a:pt x="6845" y="84033"/>
                  </a:lnTo>
                  <a:lnTo>
                    <a:pt x="6018" y="82873"/>
                  </a:lnTo>
                  <a:lnTo>
                    <a:pt x="5235" y="81667"/>
                  </a:lnTo>
                  <a:lnTo>
                    <a:pt x="4496" y="80414"/>
                  </a:lnTo>
                  <a:lnTo>
                    <a:pt x="3800" y="79115"/>
                  </a:lnTo>
                  <a:lnTo>
                    <a:pt x="3149" y="77769"/>
                  </a:lnTo>
                  <a:lnTo>
                    <a:pt x="2550" y="76361"/>
                  </a:lnTo>
                  <a:lnTo>
                    <a:pt x="2015" y="74902"/>
                  </a:lnTo>
                  <a:lnTo>
                    <a:pt x="1543" y="73392"/>
                  </a:lnTo>
                  <a:lnTo>
                    <a:pt x="1133" y="71832"/>
                  </a:lnTo>
                  <a:lnTo>
                    <a:pt x="787" y="70221"/>
                  </a:lnTo>
                  <a:lnTo>
                    <a:pt x="503" y="68560"/>
                  </a:lnTo>
                  <a:lnTo>
                    <a:pt x="283" y="66848"/>
                  </a:lnTo>
                  <a:lnTo>
                    <a:pt x="125" y="65085"/>
                  </a:lnTo>
                  <a:lnTo>
                    <a:pt x="31" y="63271"/>
                  </a:lnTo>
                  <a:lnTo>
                    <a:pt x="0" y="61407"/>
                  </a:lnTo>
                  <a:lnTo>
                    <a:pt x="0" y="0"/>
                  </a:lnTo>
                  <a:lnTo>
                    <a:pt x="13075" y="0"/>
                  </a:lnTo>
                  <a:lnTo>
                    <a:pt x="13075" y="60312"/>
                  </a:lnTo>
                  <a:lnTo>
                    <a:pt x="13094" y="61755"/>
                  </a:lnTo>
                  <a:lnTo>
                    <a:pt x="13152" y="63154"/>
                  </a:lnTo>
                  <a:lnTo>
                    <a:pt x="13248" y="64510"/>
                  </a:lnTo>
                  <a:lnTo>
                    <a:pt x="13382" y="65821"/>
                  </a:lnTo>
                  <a:lnTo>
                    <a:pt x="13554" y="67089"/>
                  </a:lnTo>
                  <a:lnTo>
                    <a:pt x="13765" y="68313"/>
                  </a:lnTo>
                  <a:lnTo>
                    <a:pt x="14014" y="69493"/>
                  </a:lnTo>
                  <a:lnTo>
                    <a:pt x="14302" y="70630"/>
                  </a:lnTo>
                  <a:lnTo>
                    <a:pt x="14628" y="71723"/>
                  </a:lnTo>
                  <a:lnTo>
                    <a:pt x="14992" y="72771"/>
                  </a:lnTo>
                  <a:lnTo>
                    <a:pt x="15404" y="73766"/>
                  </a:lnTo>
                  <a:lnTo>
                    <a:pt x="15846" y="74724"/>
                  </a:lnTo>
                  <a:lnTo>
                    <a:pt x="16319" y="75645"/>
                  </a:lnTo>
                  <a:lnTo>
                    <a:pt x="16821" y="76528"/>
                  </a:lnTo>
                  <a:lnTo>
                    <a:pt x="17354" y="77375"/>
                  </a:lnTo>
                  <a:lnTo>
                    <a:pt x="17917" y="78185"/>
                  </a:lnTo>
                  <a:lnTo>
                    <a:pt x="18509" y="78958"/>
                  </a:lnTo>
                  <a:lnTo>
                    <a:pt x="19132" y="79694"/>
                  </a:lnTo>
                  <a:lnTo>
                    <a:pt x="19785" y="80393"/>
                  </a:lnTo>
                  <a:lnTo>
                    <a:pt x="20469" y="81055"/>
                  </a:lnTo>
                  <a:lnTo>
                    <a:pt x="21179" y="81681"/>
                  </a:lnTo>
                  <a:lnTo>
                    <a:pt x="21915" y="82273"/>
                  </a:lnTo>
                  <a:lnTo>
                    <a:pt x="22674" y="82831"/>
                  </a:lnTo>
                  <a:lnTo>
                    <a:pt x="23459" y="83355"/>
                  </a:lnTo>
                  <a:lnTo>
                    <a:pt x="24268" y="83845"/>
                  </a:lnTo>
                  <a:lnTo>
                    <a:pt x="25102" y="84300"/>
                  </a:lnTo>
                  <a:lnTo>
                    <a:pt x="25960" y="84721"/>
                  </a:lnTo>
                  <a:lnTo>
                    <a:pt x="26844" y="85108"/>
                  </a:lnTo>
                  <a:lnTo>
                    <a:pt x="27751" y="85460"/>
                  </a:lnTo>
                  <a:lnTo>
                    <a:pt x="28684" y="85778"/>
                  </a:lnTo>
                  <a:lnTo>
                    <a:pt x="29651" y="86052"/>
                  </a:lnTo>
                  <a:lnTo>
                    <a:pt x="30636" y="86296"/>
                  </a:lnTo>
                  <a:lnTo>
                    <a:pt x="31639" y="86512"/>
                  </a:lnTo>
                  <a:lnTo>
                    <a:pt x="32660" y="86699"/>
                  </a:lnTo>
                  <a:lnTo>
                    <a:pt x="33698" y="86857"/>
                  </a:lnTo>
                  <a:lnTo>
                    <a:pt x="34755" y="86986"/>
                  </a:lnTo>
                  <a:lnTo>
                    <a:pt x="35829" y="87087"/>
                  </a:lnTo>
                  <a:lnTo>
                    <a:pt x="36921" y="87159"/>
                  </a:lnTo>
                  <a:lnTo>
                    <a:pt x="38030" y="87202"/>
                  </a:lnTo>
                  <a:lnTo>
                    <a:pt x="39158" y="87216"/>
                  </a:lnTo>
                  <a:lnTo>
                    <a:pt x="40275" y="87201"/>
                  </a:lnTo>
                  <a:lnTo>
                    <a:pt x="41379" y="87156"/>
                  </a:lnTo>
                  <a:lnTo>
                    <a:pt x="42471" y="87081"/>
                  </a:lnTo>
                  <a:lnTo>
                    <a:pt x="43550" y="86975"/>
                  </a:lnTo>
                  <a:lnTo>
                    <a:pt x="44618" y="86840"/>
                  </a:lnTo>
                  <a:lnTo>
                    <a:pt x="45673" y="86674"/>
                  </a:lnTo>
                  <a:lnTo>
                    <a:pt x="46715" y="86478"/>
                  </a:lnTo>
                  <a:lnTo>
                    <a:pt x="47745" y="86252"/>
                  </a:lnTo>
                  <a:lnTo>
                    <a:pt x="48763" y="85996"/>
                  </a:lnTo>
                  <a:lnTo>
                    <a:pt x="49769" y="85710"/>
                  </a:lnTo>
                  <a:lnTo>
                    <a:pt x="50756" y="85391"/>
                  </a:lnTo>
                  <a:lnTo>
                    <a:pt x="51719" y="85036"/>
                  </a:lnTo>
                  <a:lnTo>
                    <a:pt x="52657" y="84646"/>
                  </a:lnTo>
                  <a:lnTo>
                    <a:pt x="53570" y="84220"/>
                  </a:lnTo>
                  <a:lnTo>
                    <a:pt x="54459" y="83759"/>
                  </a:lnTo>
                  <a:lnTo>
                    <a:pt x="55322" y="83262"/>
                  </a:lnTo>
                  <a:lnTo>
                    <a:pt x="56162" y="82729"/>
                  </a:lnTo>
                  <a:lnTo>
                    <a:pt x="56976" y="82161"/>
                  </a:lnTo>
                  <a:lnTo>
                    <a:pt x="57766" y="81557"/>
                  </a:lnTo>
                  <a:lnTo>
                    <a:pt x="58532" y="80918"/>
                  </a:lnTo>
                  <a:lnTo>
                    <a:pt x="59268" y="80241"/>
                  </a:lnTo>
                  <a:lnTo>
                    <a:pt x="59972" y="79524"/>
                  </a:lnTo>
                  <a:lnTo>
                    <a:pt x="60643" y="78768"/>
                  </a:lnTo>
                  <a:lnTo>
                    <a:pt x="61281" y="77971"/>
                  </a:lnTo>
                  <a:lnTo>
                    <a:pt x="61886" y="77136"/>
                  </a:lnTo>
                  <a:lnTo>
                    <a:pt x="62459" y="76260"/>
                  </a:lnTo>
                  <a:lnTo>
                    <a:pt x="62998" y="75345"/>
                  </a:lnTo>
                  <a:lnTo>
                    <a:pt x="63505" y="74390"/>
                  </a:lnTo>
                  <a:lnTo>
                    <a:pt x="63978" y="73395"/>
                  </a:lnTo>
                  <a:lnTo>
                    <a:pt x="64419" y="72361"/>
                  </a:lnTo>
                  <a:lnTo>
                    <a:pt x="64836" y="71270"/>
                  </a:lnTo>
                  <a:lnTo>
                    <a:pt x="65208" y="70134"/>
                  </a:lnTo>
                  <a:lnTo>
                    <a:pt x="65537" y="68953"/>
                  </a:lnTo>
                  <a:lnTo>
                    <a:pt x="65821" y="67727"/>
                  </a:lnTo>
                  <a:lnTo>
                    <a:pt x="66062" y="66456"/>
                  </a:lnTo>
                  <a:lnTo>
                    <a:pt x="66259" y="65139"/>
                  </a:lnTo>
                  <a:lnTo>
                    <a:pt x="66413" y="63778"/>
                  </a:lnTo>
                  <a:lnTo>
                    <a:pt x="66522" y="62371"/>
                  </a:lnTo>
                  <a:lnTo>
                    <a:pt x="66588" y="60919"/>
                  </a:lnTo>
                  <a:lnTo>
                    <a:pt x="66610" y="59422"/>
                  </a:lnTo>
                  <a:lnTo>
                    <a:pt x="66610" y="0"/>
                  </a:lnTo>
                  <a:lnTo>
                    <a:pt x="79617" y="0"/>
                  </a:lnTo>
                  <a:lnTo>
                    <a:pt x="79617" y="60175"/>
                  </a:lnTo>
                  <a:lnTo>
                    <a:pt x="79585" y="62080"/>
                  </a:lnTo>
                  <a:lnTo>
                    <a:pt x="79488" y="63935"/>
                  </a:lnTo>
                  <a:lnTo>
                    <a:pt x="79328" y="65739"/>
                  </a:lnTo>
                  <a:lnTo>
                    <a:pt x="79102" y="67492"/>
                  </a:lnTo>
                  <a:lnTo>
                    <a:pt x="78813" y="69194"/>
                  </a:lnTo>
                  <a:lnTo>
                    <a:pt x="78459" y="70846"/>
                  </a:lnTo>
                  <a:lnTo>
                    <a:pt x="78041" y="72447"/>
                  </a:lnTo>
                  <a:lnTo>
                    <a:pt x="77558" y="73998"/>
                  </a:lnTo>
                  <a:lnTo>
                    <a:pt x="77011" y="75498"/>
                  </a:lnTo>
                  <a:lnTo>
                    <a:pt x="76400" y="76947"/>
                  </a:lnTo>
                  <a:lnTo>
                    <a:pt x="75747" y="78334"/>
                  </a:lnTo>
                  <a:lnTo>
                    <a:pt x="75047" y="79672"/>
                  </a:lnTo>
                  <a:lnTo>
                    <a:pt x="74301" y="80962"/>
                  </a:lnTo>
                  <a:lnTo>
                    <a:pt x="73508" y="82205"/>
                  </a:lnTo>
                  <a:lnTo>
                    <a:pt x="72669" y="83400"/>
                  </a:lnTo>
                  <a:lnTo>
                    <a:pt x="71783" y="84546"/>
                  </a:lnTo>
                  <a:lnTo>
                    <a:pt x="70850" y="85645"/>
                  </a:lnTo>
                  <a:lnTo>
                    <a:pt x="69871" y="86696"/>
                  </a:lnTo>
                  <a:lnTo>
                    <a:pt x="68846" y="87699"/>
                  </a:lnTo>
                  <a:lnTo>
                    <a:pt x="67774" y="88654"/>
                  </a:lnTo>
                  <a:lnTo>
                    <a:pt x="66659" y="89561"/>
                  </a:lnTo>
                  <a:lnTo>
                    <a:pt x="65506" y="90420"/>
                  </a:lnTo>
                  <a:lnTo>
                    <a:pt x="64315" y="91231"/>
                  </a:lnTo>
                  <a:lnTo>
                    <a:pt x="63086" y="91995"/>
                  </a:lnTo>
                  <a:lnTo>
                    <a:pt x="61818" y="92710"/>
                  </a:lnTo>
                  <a:lnTo>
                    <a:pt x="60512" y="93377"/>
                  </a:lnTo>
                  <a:lnTo>
                    <a:pt x="59167" y="93997"/>
                  </a:lnTo>
                  <a:lnTo>
                    <a:pt x="57784" y="94569"/>
                  </a:lnTo>
                  <a:lnTo>
                    <a:pt x="56363" y="95092"/>
                  </a:lnTo>
                  <a:lnTo>
                    <a:pt x="54904" y="95568"/>
                  </a:lnTo>
                  <a:lnTo>
                    <a:pt x="53428" y="95997"/>
                  </a:lnTo>
                  <a:lnTo>
                    <a:pt x="51932" y="96381"/>
                  </a:lnTo>
                  <a:lnTo>
                    <a:pt x="50416" y="96720"/>
                  </a:lnTo>
                  <a:lnTo>
                    <a:pt x="48879" y="97014"/>
                  </a:lnTo>
                  <a:lnTo>
                    <a:pt x="47322" y="97262"/>
                  </a:lnTo>
                  <a:lnTo>
                    <a:pt x="45744" y="97466"/>
                  </a:lnTo>
                  <a:lnTo>
                    <a:pt x="44145" y="97624"/>
                  </a:lnTo>
                  <a:lnTo>
                    <a:pt x="42526" y="97737"/>
                  </a:lnTo>
                  <a:lnTo>
                    <a:pt x="40887" y="978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539151" y="2412154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582485" y="2412154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595561" y="2421259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60460" y="2412154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73125" y="2451038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416301" y="2700153"/>
              <a:ext cx="88791" cy="99265"/>
            </a:xfrm>
            <a:custGeom>
              <a:avLst/>
              <a:pathLst>
                <a:path w="88791" h="99265">
                  <a:moveTo>
                    <a:pt x="47099" y="10679"/>
                  </a:moveTo>
                  <a:lnTo>
                    <a:pt x="45475" y="10706"/>
                  </a:lnTo>
                  <a:lnTo>
                    <a:pt x="43887" y="10789"/>
                  </a:lnTo>
                  <a:lnTo>
                    <a:pt x="42337" y="10926"/>
                  </a:lnTo>
                  <a:lnTo>
                    <a:pt x="40823" y="11117"/>
                  </a:lnTo>
                  <a:lnTo>
                    <a:pt x="39346" y="11364"/>
                  </a:lnTo>
                  <a:lnTo>
                    <a:pt x="37907" y="11665"/>
                  </a:lnTo>
                  <a:lnTo>
                    <a:pt x="36504" y="12021"/>
                  </a:lnTo>
                  <a:lnTo>
                    <a:pt x="35138" y="12432"/>
                  </a:lnTo>
                  <a:lnTo>
                    <a:pt x="33809" y="12897"/>
                  </a:lnTo>
                  <a:lnTo>
                    <a:pt x="32517" y="13417"/>
                  </a:lnTo>
                  <a:lnTo>
                    <a:pt x="31278" y="13988"/>
                  </a:lnTo>
                  <a:lnTo>
                    <a:pt x="30078" y="14606"/>
                  </a:lnTo>
                  <a:lnTo>
                    <a:pt x="28917" y="15270"/>
                  </a:lnTo>
                  <a:lnTo>
                    <a:pt x="27797" y="15981"/>
                  </a:lnTo>
                  <a:lnTo>
                    <a:pt x="26716" y="16738"/>
                  </a:lnTo>
                  <a:lnTo>
                    <a:pt x="25674" y="17541"/>
                  </a:lnTo>
                  <a:lnTo>
                    <a:pt x="24673" y="18392"/>
                  </a:lnTo>
                  <a:lnTo>
                    <a:pt x="23711" y="19288"/>
                  </a:lnTo>
                  <a:lnTo>
                    <a:pt x="22789" y="20232"/>
                  </a:lnTo>
                  <a:lnTo>
                    <a:pt x="21906" y="21222"/>
                  </a:lnTo>
                  <a:lnTo>
                    <a:pt x="21078" y="22255"/>
                  </a:lnTo>
                  <a:lnTo>
                    <a:pt x="20291" y="23330"/>
                  </a:lnTo>
                  <a:lnTo>
                    <a:pt x="19545" y="24446"/>
                  </a:lnTo>
                  <a:lnTo>
                    <a:pt x="18839" y="25603"/>
                  </a:lnTo>
                  <a:lnTo>
                    <a:pt x="18175" y="26801"/>
                  </a:lnTo>
                  <a:lnTo>
                    <a:pt x="17552" y="28040"/>
                  </a:lnTo>
                  <a:lnTo>
                    <a:pt x="16970" y="29320"/>
                  </a:lnTo>
                  <a:lnTo>
                    <a:pt x="16430" y="30642"/>
                  </a:lnTo>
                  <a:lnTo>
                    <a:pt x="15930" y="32004"/>
                  </a:lnTo>
                  <a:lnTo>
                    <a:pt x="15471" y="33407"/>
                  </a:lnTo>
                  <a:lnTo>
                    <a:pt x="15055" y="34847"/>
                  </a:lnTo>
                  <a:lnTo>
                    <a:pt x="14683" y="36318"/>
                  </a:lnTo>
                  <a:lnTo>
                    <a:pt x="14354" y="37821"/>
                  </a:lnTo>
                  <a:lnTo>
                    <a:pt x="14069" y="39355"/>
                  </a:lnTo>
                  <a:lnTo>
                    <a:pt x="13828" y="40921"/>
                  </a:lnTo>
                  <a:lnTo>
                    <a:pt x="13631" y="42518"/>
                  </a:lnTo>
                  <a:lnTo>
                    <a:pt x="13478" y="44147"/>
                  </a:lnTo>
                  <a:lnTo>
                    <a:pt x="13368" y="45807"/>
                  </a:lnTo>
                  <a:lnTo>
                    <a:pt x="13302" y="47498"/>
                  </a:lnTo>
                  <a:lnTo>
                    <a:pt x="13281" y="49221"/>
                  </a:lnTo>
                  <a:lnTo>
                    <a:pt x="13304" y="50946"/>
                  </a:lnTo>
                  <a:lnTo>
                    <a:pt x="13374" y="52642"/>
                  </a:lnTo>
                  <a:lnTo>
                    <a:pt x="13490" y="54309"/>
                  </a:lnTo>
                  <a:lnTo>
                    <a:pt x="13653" y="55947"/>
                  </a:lnTo>
                  <a:lnTo>
                    <a:pt x="13862" y="57556"/>
                  </a:lnTo>
                  <a:lnTo>
                    <a:pt x="14118" y="59137"/>
                  </a:lnTo>
                  <a:lnTo>
                    <a:pt x="14421" y="60689"/>
                  </a:lnTo>
                  <a:lnTo>
                    <a:pt x="14770" y="62212"/>
                  </a:lnTo>
                  <a:lnTo>
                    <a:pt x="15166" y="63707"/>
                  </a:lnTo>
                  <a:lnTo>
                    <a:pt x="15608" y="65172"/>
                  </a:lnTo>
                  <a:lnTo>
                    <a:pt x="16107" y="66590"/>
                  </a:lnTo>
                  <a:lnTo>
                    <a:pt x="16646" y="67968"/>
                  </a:lnTo>
                  <a:lnTo>
                    <a:pt x="17224" y="69307"/>
                  </a:lnTo>
                  <a:lnTo>
                    <a:pt x="17843" y="70605"/>
                  </a:lnTo>
                  <a:lnTo>
                    <a:pt x="18501" y="71864"/>
                  </a:lnTo>
                  <a:lnTo>
                    <a:pt x="19198" y="73083"/>
                  </a:lnTo>
                  <a:lnTo>
                    <a:pt x="19935" y="74263"/>
                  </a:lnTo>
                  <a:lnTo>
                    <a:pt x="20712" y="75403"/>
                  </a:lnTo>
                  <a:lnTo>
                    <a:pt x="21529" y="76503"/>
                  </a:lnTo>
                  <a:lnTo>
                    <a:pt x="22386" y="77563"/>
                  </a:lnTo>
                  <a:lnTo>
                    <a:pt x="23295" y="78581"/>
                  </a:lnTo>
                  <a:lnTo>
                    <a:pt x="24242" y="79551"/>
                  </a:lnTo>
                  <a:lnTo>
                    <a:pt x="25228" y="80476"/>
                  </a:lnTo>
                  <a:lnTo>
                    <a:pt x="26252" y="81353"/>
                  </a:lnTo>
                  <a:lnTo>
                    <a:pt x="27315" y="82184"/>
                  </a:lnTo>
                  <a:lnTo>
                    <a:pt x="28415" y="82969"/>
                  </a:lnTo>
                  <a:lnTo>
                    <a:pt x="29555" y="83707"/>
                  </a:lnTo>
                  <a:lnTo>
                    <a:pt x="30732" y="84398"/>
                  </a:lnTo>
                  <a:lnTo>
                    <a:pt x="31948" y="85043"/>
                  </a:lnTo>
                  <a:lnTo>
                    <a:pt x="33202" y="85642"/>
                  </a:lnTo>
                  <a:lnTo>
                    <a:pt x="34505" y="86188"/>
                  </a:lnTo>
                  <a:lnTo>
                    <a:pt x="35839" y="86677"/>
                  </a:lnTo>
                  <a:lnTo>
                    <a:pt x="37205" y="87108"/>
                  </a:lnTo>
                  <a:lnTo>
                    <a:pt x="38602" y="87482"/>
                  </a:lnTo>
                  <a:lnTo>
                    <a:pt x="40031" y="87798"/>
                  </a:lnTo>
                  <a:lnTo>
                    <a:pt x="41491" y="88057"/>
                  </a:lnTo>
                  <a:lnTo>
                    <a:pt x="42983" y="88258"/>
                  </a:lnTo>
                  <a:lnTo>
                    <a:pt x="44506" y="88402"/>
                  </a:lnTo>
                  <a:lnTo>
                    <a:pt x="46061" y="88488"/>
                  </a:lnTo>
                  <a:lnTo>
                    <a:pt x="47647" y="88517"/>
                  </a:lnTo>
                  <a:lnTo>
                    <a:pt x="48759" y="88502"/>
                  </a:lnTo>
                  <a:lnTo>
                    <a:pt x="49851" y="88459"/>
                  </a:lnTo>
                  <a:lnTo>
                    <a:pt x="50923" y="88387"/>
                  </a:lnTo>
                  <a:lnTo>
                    <a:pt x="51973" y="88287"/>
                  </a:lnTo>
                  <a:lnTo>
                    <a:pt x="53004" y="88157"/>
                  </a:lnTo>
                  <a:lnTo>
                    <a:pt x="54014" y="87999"/>
                  </a:lnTo>
                  <a:lnTo>
                    <a:pt x="55003" y="87812"/>
                  </a:lnTo>
                  <a:lnTo>
                    <a:pt x="55971" y="87597"/>
                  </a:lnTo>
                  <a:lnTo>
                    <a:pt x="56920" y="87352"/>
                  </a:lnTo>
                  <a:lnTo>
                    <a:pt x="57847" y="87079"/>
                  </a:lnTo>
                  <a:lnTo>
                    <a:pt x="58769" y="86766"/>
                  </a:lnTo>
                  <a:lnTo>
                    <a:pt x="59671" y="86430"/>
                  </a:lnTo>
                  <a:lnTo>
                    <a:pt x="60554" y="86071"/>
                  </a:lnTo>
                  <a:lnTo>
                    <a:pt x="61418" y="85688"/>
                  </a:lnTo>
                  <a:lnTo>
                    <a:pt x="62263" y="85282"/>
                  </a:lnTo>
                  <a:lnTo>
                    <a:pt x="63088" y="84853"/>
                  </a:lnTo>
                  <a:lnTo>
                    <a:pt x="63895" y="84400"/>
                  </a:lnTo>
                  <a:lnTo>
                    <a:pt x="64682" y="83925"/>
                  </a:lnTo>
                  <a:lnTo>
                    <a:pt x="65450" y="83426"/>
                  </a:lnTo>
                  <a:lnTo>
                    <a:pt x="66199" y="82903"/>
                  </a:lnTo>
                  <a:lnTo>
                    <a:pt x="66944" y="82360"/>
                  </a:lnTo>
                  <a:lnTo>
                    <a:pt x="67672" y="81797"/>
                  </a:lnTo>
                  <a:lnTo>
                    <a:pt x="68384" y="81215"/>
                  </a:lnTo>
                  <a:lnTo>
                    <a:pt x="69080" y="80614"/>
                  </a:lnTo>
                  <a:lnTo>
                    <a:pt x="69759" y="79994"/>
                  </a:lnTo>
                  <a:lnTo>
                    <a:pt x="70422" y="79354"/>
                  </a:lnTo>
                  <a:lnTo>
                    <a:pt x="71068" y="78696"/>
                  </a:lnTo>
                  <a:lnTo>
                    <a:pt x="71698" y="78018"/>
                  </a:lnTo>
                  <a:lnTo>
                    <a:pt x="72311" y="77321"/>
                  </a:lnTo>
                  <a:lnTo>
                    <a:pt x="72908" y="76605"/>
                  </a:lnTo>
                  <a:lnTo>
                    <a:pt x="73490" y="75858"/>
                  </a:lnTo>
                  <a:lnTo>
                    <a:pt x="74058" y="75096"/>
                  </a:lnTo>
                  <a:lnTo>
                    <a:pt x="74613" y="74319"/>
                  </a:lnTo>
                  <a:lnTo>
                    <a:pt x="75154" y="73527"/>
                  </a:lnTo>
                  <a:lnTo>
                    <a:pt x="75681" y="72720"/>
                  </a:lnTo>
                  <a:lnTo>
                    <a:pt x="76194" y="71898"/>
                  </a:lnTo>
                  <a:lnTo>
                    <a:pt x="76694" y="71061"/>
                  </a:lnTo>
                  <a:lnTo>
                    <a:pt x="77180" y="70208"/>
                  </a:lnTo>
                  <a:lnTo>
                    <a:pt x="77652" y="69341"/>
                  </a:lnTo>
                  <a:lnTo>
                    <a:pt x="78111" y="68458"/>
                  </a:lnTo>
                  <a:lnTo>
                    <a:pt x="88791" y="73798"/>
                  </a:lnTo>
                  <a:lnTo>
                    <a:pt x="88258" y="74872"/>
                  </a:lnTo>
                  <a:lnTo>
                    <a:pt x="87701" y="75931"/>
                  </a:lnTo>
                  <a:lnTo>
                    <a:pt x="87119" y="76975"/>
                  </a:lnTo>
                  <a:lnTo>
                    <a:pt x="86512" y="78004"/>
                  </a:lnTo>
                  <a:lnTo>
                    <a:pt x="85881" y="79018"/>
                  </a:lnTo>
                  <a:lnTo>
                    <a:pt x="85225" y="80017"/>
                  </a:lnTo>
                  <a:lnTo>
                    <a:pt x="84545" y="81001"/>
                  </a:lnTo>
                  <a:lnTo>
                    <a:pt x="83840" y="81969"/>
                  </a:lnTo>
                  <a:lnTo>
                    <a:pt x="83110" y="82923"/>
                  </a:lnTo>
                  <a:lnTo>
                    <a:pt x="82356" y="83862"/>
                  </a:lnTo>
                  <a:lnTo>
                    <a:pt x="81575" y="84780"/>
                  </a:lnTo>
                  <a:lnTo>
                    <a:pt x="80767" y="85674"/>
                  </a:lnTo>
                  <a:lnTo>
                    <a:pt x="79932" y="86544"/>
                  </a:lnTo>
                  <a:lnTo>
                    <a:pt x="79070" y="87389"/>
                  </a:lnTo>
                  <a:lnTo>
                    <a:pt x="78180" y="88209"/>
                  </a:lnTo>
                  <a:lnTo>
                    <a:pt x="77262" y="89004"/>
                  </a:lnTo>
                  <a:lnTo>
                    <a:pt x="76317" y="89775"/>
                  </a:lnTo>
                  <a:lnTo>
                    <a:pt x="75345" y="90521"/>
                  </a:lnTo>
                  <a:lnTo>
                    <a:pt x="74346" y="91243"/>
                  </a:lnTo>
                  <a:lnTo>
                    <a:pt x="73319" y="91940"/>
                  </a:lnTo>
                  <a:lnTo>
                    <a:pt x="72278" y="92610"/>
                  </a:lnTo>
                  <a:lnTo>
                    <a:pt x="71208" y="93251"/>
                  </a:lnTo>
                  <a:lnTo>
                    <a:pt x="70109" y="93864"/>
                  </a:lnTo>
                  <a:lnTo>
                    <a:pt x="68981" y="94448"/>
                  </a:lnTo>
                  <a:lnTo>
                    <a:pt x="67825" y="95003"/>
                  </a:lnTo>
                  <a:lnTo>
                    <a:pt x="66640" y="95530"/>
                  </a:lnTo>
                  <a:lnTo>
                    <a:pt x="65426" y="96027"/>
                  </a:lnTo>
                  <a:lnTo>
                    <a:pt x="64184" y="96496"/>
                  </a:lnTo>
                  <a:lnTo>
                    <a:pt x="62913" y="96937"/>
                  </a:lnTo>
                  <a:lnTo>
                    <a:pt x="61612" y="97348"/>
                  </a:lnTo>
                  <a:lnTo>
                    <a:pt x="60296" y="97712"/>
                  </a:lnTo>
                  <a:lnTo>
                    <a:pt x="58948" y="98038"/>
                  </a:lnTo>
                  <a:lnTo>
                    <a:pt x="57569" y="98326"/>
                  </a:lnTo>
                  <a:lnTo>
                    <a:pt x="56158" y="98575"/>
                  </a:lnTo>
                  <a:lnTo>
                    <a:pt x="54715" y="98786"/>
                  </a:lnTo>
                  <a:lnTo>
                    <a:pt x="53241" y="98958"/>
                  </a:lnTo>
                  <a:lnTo>
                    <a:pt x="51736" y="99092"/>
                  </a:lnTo>
                  <a:lnTo>
                    <a:pt x="50199" y="99188"/>
                  </a:lnTo>
                  <a:lnTo>
                    <a:pt x="48631" y="99246"/>
                  </a:lnTo>
                  <a:lnTo>
                    <a:pt x="47031" y="99265"/>
                  </a:lnTo>
                  <a:lnTo>
                    <a:pt x="44718" y="99228"/>
                  </a:lnTo>
                  <a:lnTo>
                    <a:pt x="42463" y="99117"/>
                  </a:lnTo>
                  <a:lnTo>
                    <a:pt x="40266" y="98932"/>
                  </a:lnTo>
                  <a:lnTo>
                    <a:pt x="38126" y="98673"/>
                  </a:lnTo>
                  <a:lnTo>
                    <a:pt x="36043" y="98341"/>
                  </a:lnTo>
                  <a:lnTo>
                    <a:pt x="34018" y="97934"/>
                  </a:lnTo>
                  <a:lnTo>
                    <a:pt x="32051" y="97453"/>
                  </a:lnTo>
                  <a:lnTo>
                    <a:pt x="30141" y="96899"/>
                  </a:lnTo>
                  <a:lnTo>
                    <a:pt x="28288" y="96270"/>
                  </a:lnTo>
                  <a:lnTo>
                    <a:pt x="26493" y="95568"/>
                  </a:lnTo>
                  <a:lnTo>
                    <a:pt x="24769" y="94786"/>
                  </a:lnTo>
                  <a:lnTo>
                    <a:pt x="23100" y="93947"/>
                  </a:lnTo>
                  <a:lnTo>
                    <a:pt x="21488" y="93050"/>
                  </a:lnTo>
                  <a:lnTo>
                    <a:pt x="19932" y="92096"/>
                  </a:lnTo>
                  <a:lnTo>
                    <a:pt x="18432" y="91084"/>
                  </a:lnTo>
                  <a:lnTo>
                    <a:pt x="16988" y="90015"/>
                  </a:lnTo>
                  <a:lnTo>
                    <a:pt x="15601" y="88888"/>
                  </a:lnTo>
                  <a:lnTo>
                    <a:pt x="14269" y="87704"/>
                  </a:lnTo>
                  <a:lnTo>
                    <a:pt x="12994" y="86462"/>
                  </a:lnTo>
                  <a:lnTo>
                    <a:pt x="11774" y="85162"/>
                  </a:lnTo>
                  <a:lnTo>
                    <a:pt x="10626" y="83796"/>
                  </a:lnTo>
                  <a:lnTo>
                    <a:pt x="9537" y="82380"/>
                  </a:lnTo>
                  <a:lnTo>
                    <a:pt x="8507" y="80915"/>
                  </a:lnTo>
                  <a:lnTo>
                    <a:pt x="7535" y="79401"/>
                  </a:lnTo>
                  <a:lnTo>
                    <a:pt x="6623" y="77837"/>
                  </a:lnTo>
                  <a:lnTo>
                    <a:pt x="5769" y="76224"/>
                  </a:lnTo>
                  <a:lnTo>
                    <a:pt x="4974" y="74562"/>
                  </a:lnTo>
                  <a:lnTo>
                    <a:pt x="4238" y="72851"/>
                  </a:lnTo>
                  <a:lnTo>
                    <a:pt x="3561" y="71090"/>
                  </a:lnTo>
                  <a:lnTo>
                    <a:pt x="2943" y="69280"/>
                  </a:lnTo>
                  <a:lnTo>
                    <a:pt x="2384" y="67428"/>
                  </a:lnTo>
                  <a:lnTo>
                    <a:pt x="1883" y="65542"/>
                  </a:lnTo>
                  <a:lnTo>
                    <a:pt x="1442" y="63622"/>
                  </a:lnTo>
                  <a:lnTo>
                    <a:pt x="1059" y="61667"/>
                  </a:lnTo>
                  <a:lnTo>
                    <a:pt x="735" y="59679"/>
                  </a:lnTo>
                  <a:lnTo>
                    <a:pt x="470" y="57656"/>
                  </a:lnTo>
                  <a:lnTo>
                    <a:pt x="264" y="55598"/>
                  </a:lnTo>
                  <a:lnTo>
                    <a:pt x="117" y="53507"/>
                  </a:lnTo>
                  <a:lnTo>
                    <a:pt x="29" y="51381"/>
                  </a:lnTo>
                  <a:lnTo>
                    <a:pt x="0" y="49221"/>
                  </a:lnTo>
                  <a:lnTo>
                    <a:pt x="30" y="46984"/>
                  </a:lnTo>
                  <a:lnTo>
                    <a:pt x="123" y="44791"/>
                  </a:lnTo>
                  <a:lnTo>
                    <a:pt x="277" y="42641"/>
                  </a:lnTo>
                  <a:lnTo>
                    <a:pt x="492" y="40535"/>
                  </a:lnTo>
                  <a:lnTo>
                    <a:pt x="770" y="38473"/>
                  </a:lnTo>
                  <a:lnTo>
                    <a:pt x="1109" y="36455"/>
                  </a:lnTo>
                  <a:lnTo>
                    <a:pt x="1509" y="34481"/>
                  </a:lnTo>
                  <a:lnTo>
                    <a:pt x="1971" y="32550"/>
                  </a:lnTo>
                  <a:lnTo>
                    <a:pt x="2495" y="30664"/>
                  </a:lnTo>
                  <a:lnTo>
                    <a:pt x="3080" y="28821"/>
                  </a:lnTo>
                  <a:lnTo>
                    <a:pt x="3738" y="27027"/>
                  </a:lnTo>
                  <a:lnTo>
                    <a:pt x="4452" y="25288"/>
                  </a:lnTo>
                  <a:lnTo>
                    <a:pt x="5222" y="23604"/>
                  </a:lnTo>
                  <a:lnTo>
                    <a:pt x="6049" y="21975"/>
                  </a:lnTo>
                  <a:lnTo>
                    <a:pt x="6931" y="20400"/>
                  </a:lnTo>
                  <a:lnTo>
                    <a:pt x="7870" y="18880"/>
                  </a:lnTo>
                  <a:lnTo>
                    <a:pt x="8864" y="17415"/>
                  </a:lnTo>
                  <a:lnTo>
                    <a:pt x="9915" y="16005"/>
                  </a:lnTo>
                  <a:lnTo>
                    <a:pt x="11022" y="14650"/>
                  </a:lnTo>
                  <a:lnTo>
                    <a:pt x="12185" y="13349"/>
                  </a:lnTo>
                  <a:lnTo>
                    <a:pt x="13417" y="12092"/>
                  </a:lnTo>
                  <a:lnTo>
                    <a:pt x="14704" y="10895"/>
                  </a:lnTo>
                  <a:lnTo>
                    <a:pt x="16046" y="9759"/>
                  </a:lnTo>
                  <a:lnTo>
                    <a:pt x="17443" y="8683"/>
                  </a:lnTo>
                  <a:lnTo>
                    <a:pt x="18894" y="7667"/>
                  </a:lnTo>
                  <a:lnTo>
                    <a:pt x="20400" y="6711"/>
                  </a:lnTo>
                  <a:lnTo>
                    <a:pt x="21961" y="5816"/>
                  </a:lnTo>
                  <a:lnTo>
                    <a:pt x="23577" y="4981"/>
                  </a:lnTo>
                  <a:lnTo>
                    <a:pt x="25247" y="4206"/>
                  </a:lnTo>
                  <a:lnTo>
                    <a:pt x="26972" y="3491"/>
                  </a:lnTo>
                  <a:lnTo>
                    <a:pt x="28749" y="2828"/>
                  </a:lnTo>
                  <a:lnTo>
                    <a:pt x="30576" y="2234"/>
                  </a:lnTo>
                  <a:lnTo>
                    <a:pt x="32452" y="1710"/>
                  </a:lnTo>
                  <a:lnTo>
                    <a:pt x="34377" y="1256"/>
                  </a:lnTo>
                  <a:lnTo>
                    <a:pt x="36351" y="872"/>
                  </a:lnTo>
                  <a:lnTo>
                    <a:pt x="38375" y="558"/>
                  </a:lnTo>
                  <a:lnTo>
                    <a:pt x="40448" y="314"/>
                  </a:lnTo>
                  <a:lnTo>
                    <a:pt x="42570" y="139"/>
                  </a:lnTo>
                  <a:lnTo>
                    <a:pt x="44741" y="34"/>
                  </a:lnTo>
                  <a:lnTo>
                    <a:pt x="46962" y="0"/>
                  </a:lnTo>
                  <a:lnTo>
                    <a:pt x="49992" y="60"/>
                  </a:lnTo>
                  <a:lnTo>
                    <a:pt x="52921" y="240"/>
                  </a:lnTo>
                  <a:lnTo>
                    <a:pt x="55748" y="542"/>
                  </a:lnTo>
                  <a:lnTo>
                    <a:pt x="58474" y="963"/>
                  </a:lnTo>
                  <a:lnTo>
                    <a:pt x="61099" y="1506"/>
                  </a:lnTo>
                  <a:lnTo>
                    <a:pt x="63622" y="2168"/>
                  </a:lnTo>
                  <a:lnTo>
                    <a:pt x="66045" y="2951"/>
                  </a:lnTo>
                  <a:lnTo>
                    <a:pt x="68365" y="3855"/>
                  </a:lnTo>
                  <a:lnTo>
                    <a:pt x="70585" y="4879"/>
                  </a:lnTo>
                  <a:lnTo>
                    <a:pt x="72703" y="6024"/>
                  </a:lnTo>
                  <a:lnTo>
                    <a:pt x="74716" y="7287"/>
                  </a:lnTo>
                  <a:lnTo>
                    <a:pt x="76619" y="8666"/>
                  </a:lnTo>
                  <a:lnTo>
                    <a:pt x="78412" y="10162"/>
                  </a:lnTo>
                  <a:lnTo>
                    <a:pt x="80096" y="11774"/>
                  </a:lnTo>
                  <a:lnTo>
                    <a:pt x="81671" y="13503"/>
                  </a:lnTo>
                  <a:lnTo>
                    <a:pt x="83136" y="15348"/>
                  </a:lnTo>
                  <a:lnTo>
                    <a:pt x="84491" y="17309"/>
                  </a:lnTo>
                  <a:lnTo>
                    <a:pt x="85737" y="19387"/>
                  </a:lnTo>
                  <a:lnTo>
                    <a:pt x="86874" y="21581"/>
                  </a:lnTo>
                  <a:lnTo>
                    <a:pt x="87901" y="23892"/>
                  </a:lnTo>
                  <a:lnTo>
                    <a:pt x="75510" y="27999"/>
                  </a:lnTo>
                  <a:lnTo>
                    <a:pt x="75226" y="27318"/>
                  </a:lnTo>
                  <a:lnTo>
                    <a:pt x="74924" y="26644"/>
                  </a:lnTo>
                  <a:lnTo>
                    <a:pt x="74602" y="25976"/>
                  </a:lnTo>
                  <a:lnTo>
                    <a:pt x="74261" y="25316"/>
                  </a:lnTo>
                  <a:lnTo>
                    <a:pt x="73901" y="24662"/>
                  </a:lnTo>
                  <a:lnTo>
                    <a:pt x="73522" y="24015"/>
                  </a:lnTo>
                  <a:lnTo>
                    <a:pt x="73123" y="23375"/>
                  </a:lnTo>
                  <a:lnTo>
                    <a:pt x="72706" y="22742"/>
                  </a:lnTo>
                  <a:lnTo>
                    <a:pt x="72269" y="22115"/>
                  </a:lnTo>
                  <a:lnTo>
                    <a:pt x="71813" y="21496"/>
                  </a:lnTo>
                  <a:lnTo>
                    <a:pt x="71336" y="20873"/>
                  </a:lnTo>
                  <a:lnTo>
                    <a:pt x="70835" y="20266"/>
                  </a:lnTo>
                  <a:lnTo>
                    <a:pt x="70312" y="19674"/>
                  </a:lnTo>
                  <a:lnTo>
                    <a:pt x="69765" y="19097"/>
                  </a:lnTo>
                  <a:lnTo>
                    <a:pt x="69194" y="18535"/>
                  </a:lnTo>
                  <a:lnTo>
                    <a:pt x="68601" y="17988"/>
                  </a:lnTo>
                  <a:lnTo>
                    <a:pt x="67984" y="17456"/>
                  </a:lnTo>
                  <a:lnTo>
                    <a:pt x="67344" y="16939"/>
                  </a:lnTo>
                  <a:lnTo>
                    <a:pt x="66681" y="16437"/>
                  </a:lnTo>
                  <a:lnTo>
                    <a:pt x="65994" y="15950"/>
                  </a:lnTo>
                  <a:lnTo>
                    <a:pt x="65283" y="15481"/>
                  </a:lnTo>
                  <a:lnTo>
                    <a:pt x="64548" y="15030"/>
                  </a:lnTo>
                  <a:lnTo>
                    <a:pt x="63788" y="14599"/>
                  </a:lnTo>
                  <a:lnTo>
                    <a:pt x="63004" y="14187"/>
                  </a:lnTo>
                  <a:lnTo>
                    <a:pt x="62194" y="13794"/>
                  </a:lnTo>
                  <a:lnTo>
                    <a:pt x="61361" y="13420"/>
                  </a:lnTo>
                  <a:lnTo>
                    <a:pt x="60502" y="13066"/>
                  </a:lnTo>
                  <a:lnTo>
                    <a:pt x="59619" y="12730"/>
                  </a:lnTo>
                  <a:lnTo>
                    <a:pt x="58711" y="12414"/>
                  </a:lnTo>
                  <a:lnTo>
                    <a:pt x="57779" y="12117"/>
                  </a:lnTo>
                  <a:lnTo>
                    <a:pt x="56834" y="11844"/>
                  </a:lnTo>
                  <a:lnTo>
                    <a:pt x="55862" y="11599"/>
                  </a:lnTo>
                  <a:lnTo>
                    <a:pt x="54862" y="11384"/>
                  </a:lnTo>
                  <a:lnTo>
                    <a:pt x="53836" y="11197"/>
                  </a:lnTo>
                  <a:lnTo>
                    <a:pt x="52781" y="11038"/>
                  </a:lnTo>
                  <a:lnTo>
                    <a:pt x="51700" y="10909"/>
                  </a:lnTo>
                  <a:lnTo>
                    <a:pt x="50591" y="10808"/>
                  </a:lnTo>
                  <a:lnTo>
                    <a:pt x="49454" y="10737"/>
                  </a:lnTo>
                  <a:lnTo>
                    <a:pt x="48290" y="10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510774" y="2723977"/>
              <a:ext cx="69485" cy="103167"/>
            </a:xfrm>
            <a:custGeom>
              <a:avLst/>
              <a:pathLst>
                <a:path w="69485" h="103167">
                  <a:moveTo>
                    <a:pt x="41006" y="74072"/>
                  </a:moveTo>
                  <a:lnTo>
                    <a:pt x="40485" y="75400"/>
                  </a:lnTo>
                  <a:lnTo>
                    <a:pt x="39960" y="76701"/>
                  </a:lnTo>
                  <a:lnTo>
                    <a:pt x="39433" y="77974"/>
                  </a:lnTo>
                  <a:lnTo>
                    <a:pt x="38903" y="79220"/>
                  </a:lnTo>
                  <a:lnTo>
                    <a:pt x="38371" y="80439"/>
                  </a:lnTo>
                  <a:lnTo>
                    <a:pt x="37835" y="81630"/>
                  </a:lnTo>
                  <a:lnTo>
                    <a:pt x="37297" y="82794"/>
                  </a:lnTo>
                  <a:lnTo>
                    <a:pt x="36756" y="83930"/>
                  </a:lnTo>
                  <a:lnTo>
                    <a:pt x="36213" y="85039"/>
                  </a:lnTo>
                  <a:lnTo>
                    <a:pt x="35667" y="86121"/>
                  </a:lnTo>
                  <a:lnTo>
                    <a:pt x="35126" y="87186"/>
                  </a:lnTo>
                  <a:lnTo>
                    <a:pt x="34571" y="88218"/>
                  </a:lnTo>
                  <a:lnTo>
                    <a:pt x="34003" y="89218"/>
                  </a:lnTo>
                  <a:lnTo>
                    <a:pt x="33421" y="90184"/>
                  </a:lnTo>
                  <a:lnTo>
                    <a:pt x="32826" y="91118"/>
                  </a:lnTo>
                  <a:lnTo>
                    <a:pt x="32216" y="92019"/>
                  </a:lnTo>
                  <a:lnTo>
                    <a:pt x="31593" y="92887"/>
                  </a:lnTo>
                  <a:lnTo>
                    <a:pt x="30957" y="93722"/>
                  </a:lnTo>
                  <a:lnTo>
                    <a:pt x="30306" y="94525"/>
                  </a:lnTo>
                  <a:lnTo>
                    <a:pt x="29642" y="95294"/>
                  </a:lnTo>
                  <a:lnTo>
                    <a:pt x="28964" y="96043"/>
                  </a:lnTo>
                  <a:lnTo>
                    <a:pt x="28270" y="96754"/>
                  </a:lnTo>
                  <a:lnTo>
                    <a:pt x="27562" y="97428"/>
                  </a:lnTo>
                  <a:lnTo>
                    <a:pt x="26838" y="98065"/>
                  </a:lnTo>
                  <a:lnTo>
                    <a:pt x="26099" y="98666"/>
                  </a:lnTo>
                  <a:lnTo>
                    <a:pt x="25346" y="99229"/>
                  </a:lnTo>
                  <a:lnTo>
                    <a:pt x="24577" y="99756"/>
                  </a:lnTo>
                  <a:lnTo>
                    <a:pt x="23793" y="100245"/>
                  </a:lnTo>
                  <a:lnTo>
                    <a:pt x="22994" y="100698"/>
                  </a:lnTo>
                  <a:lnTo>
                    <a:pt x="22180" y="101113"/>
                  </a:lnTo>
                  <a:lnTo>
                    <a:pt x="21346" y="101503"/>
                  </a:lnTo>
                  <a:lnTo>
                    <a:pt x="20488" y="101853"/>
                  </a:lnTo>
                  <a:lnTo>
                    <a:pt x="19605" y="102161"/>
                  </a:lnTo>
                  <a:lnTo>
                    <a:pt x="18697" y="102428"/>
                  </a:lnTo>
                  <a:lnTo>
                    <a:pt x="17765" y="102654"/>
                  </a:lnTo>
                  <a:lnTo>
                    <a:pt x="16808" y="102838"/>
                  </a:lnTo>
                  <a:lnTo>
                    <a:pt x="15826" y="102982"/>
                  </a:lnTo>
                  <a:lnTo>
                    <a:pt x="14819" y="103085"/>
                  </a:lnTo>
                  <a:lnTo>
                    <a:pt x="13788" y="103147"/>
                  </a:lnTo>
                  <a:lnTo>
                    <a:pt x="12733" y="103167"/>
                  </a:lnTo>
                  <a:lnTo>
                    <a:pt x="12271" y="103166"/>
                  </a:lnTo>
                  <a:lnTo>
                    <a:pt x="11816" y="103162"/>
                  </a:lnTo>
                  <a:lnTo>
                    <a:pt x="11367" y="103155"/>
                  </a:lnTo>
                  <a:lnTo>
                    <a:pt x="10926" y="103145"/>
                  </a:lnTo>
                  <a:lnTo>
                    <a:pt x="10491" y="103133"/>
                  </a:lnTo>
                  <a:lnTo>
                    <a:pt x="10063" y="103118"/>
                  </a:lnTo>
                  <a:lnTo>
                    <a:pt x="9642" y="103100"/>
                  </a:lnTo>
                  <a:lnTo>
                    <a:pt x="9228" y="103079"/>
                  </a:lnTo>
                  <a:lnTo>
                    <a:pt x="8820" y="103056"/>
                  </a:lnTo>
                  <a:lnTo>
                    <a:pt x="8420" y="103030"/>
                  </a:lnTo>
                  <a:lnTo>
                    <a:pt x="8021" y="102999"/>
                  </a:lnTo>
                  <a:lnTo>
                    <a:pt x="7618" y="102962"/>
                  </a:lnTo>
                  <a:lnTo>
                    <a:pt x="7210" y="102917"/>
                  </a:lnTo>
                  <a:lnTo>
                    <a:pt x="6799" y="102866"/>
                  </a:lnTo>
                  <a:lnTo>
                    <a:pt x="6383" y="102808"/>
                  </a:lnTo>
                  <a:lnTo>
                    <a:pt x="5964" y="102743"/>
                  </a:lnTo>
                  <a:lnTo>
                    <a:pt x="5540" y="102671"/>
                  </a:lnTo>
                  <a:lnTo>
                    <a:pt x="5112" y="102592"/>
                  </a:lnTo>
                  <a:lnTo>
                    <a:pt x="4680" y="102506"/>
                  </a:lnTo>
                  <a:lnTo>
                    <a:pt x="4244" y="102414"/>
                  </a:lnTo>
                  <a:lnTo>
                    <a:pt x="4244" y="93172"/>
                  </a:lnTo>
                  <a:lnTo>
                    <a:pt x="4508" y="93212"/>
                  </a:lnTo>
                  <a:lnTo>
                    <a:pt x="4778" y="93249"/>
                  </a:lnTo>
                  <a:lnTo>
                    <a:pt x="5055" y="93283"/>
                  </a:lnTo>
                  <a:lnTo>
                    <a:pt x="5339" y="93314"/>
                  </a:lnTo>
                  <a:lnTo>
                    <a:pt x="5630" y="93343"/>
                  </a:lnTo>
                  <a:lnTo>
                    <a:pt x="5928" y="93369"/>
                  </a:lnTo>
                  <a:lnTo>
                    <a:pt x="6233" y="93392"/>
                  </a:lnTo>
                  <a:lnTo>
                    <a:pt x="6544" y="93413"/>
                  </a:lnTo>
                  <a:lnTo>
                    <a:pt x="6863" y="93431"/>
                  </a:lnTo>
                  <a:lnTo>
                    <a:pt x="7188" y="93446"/>
                  </a:lnTo>
                  <a:lnTo>
                    <a:pt x="7511" y="93472"/>
                  </a:lnTo>
                  <a:lnTo>
                    <a:pt x="7826" y="93495"/>
                  </a:lnTo>
                  <a:lnTo>
                    <a:pt x="8130" y="93516"/>
                  </a:lnTo>
                  <a:lnTo>
                    <a:pt x="8425" y="93534"/>
                  </a:lnTo>
                  <a:lnTo>
                    <a:pt x="8711" y="93549"/>
                  </a:lnTo>
                  <a:lnTo>
                    <a:pt x="8987" y="93561"/>
                  </a:lnTo>
                  <a:lnTo>
                    <a:pt x="9253" y="93570"/>
                  </a:lnTo>
                  <a:lnTo>
                    <a:pt x="9510" y="93577"/>
                  </a:lnTo>
                  <a:lnTo>
                    <a:pt x="9757" y="93581"/>
                  </a:lnTo>
                  <a:lnTo>
                    <a:pt x="9994" y="93583"/>
                  </a:lnTo>
                  <a:lnTo>
                    <a:pt x="11069" y="93542"/>
                  </a:lnTo>
                  <a:lnTo>
                    <a:pt x="12128" y="93421"/>
                  </a:lnTo>
                  <a:lnTo>
                    <a:pt x="13172" y="93219"/>
                  </a:lnTo>
                  <a:lnTo>
                    <a:pt x="14201" y="92937"/>
                  </a:lnTo>
                  <a:lnTo>
                    <a:pt x="15214" y="92573"/>
                  </a:lnTo>
                  <a:lnTo>
                    <a:pt x="16213" y="92129"/>
                  </a:lnTo>
                  <a:lnTo>
                    <a:pt x="17197" y="91604"/>
                  </a:lnTo>
                  <a:lnTo>
                    <a:pt x="18166" y="90998"/>
                  </a:lnTo>
                  <a:lnTo>
                    <a:pt x="19119" y="90311"/>
                  </a:lnTo>
                  <a:lnTo>
                    <a:pt x="20058" y="89544"/>
                  </a:lnTo>
                  <a:lnTo>
                    <a:pt x="20977" y="88688"/>
                  </a:lnTo>
                  <a:lnTo>
                    <a:pt x="21873" y="87736"/>
                  </a:lnTo>
                  <a:lnTo>
                    <a:pt x="22746" y="86689"/>
                  </a:lnTo>
                  <a:lnTo>
                    <a:pt x="23596" y="85546"/>
                  </a:lnTo>
                  <a:lnTo>
                    <a:pt x="24422" y="84307"/>
                  </a:lnTo>
                  <a:lnTo>
                    <a:pt x="25225" y="82972"/>
                  </a:lnTo>
                  <a:lnTo>
                    <a:pt x="26005" y="81541"/>
                  </a:lnTo>
                  <a:lnTo>
                    <a:pt x="26761" y="80014"/>
                  </a:lnTo>
                  <a:lnTo>
                    <a:pt x="27495" y="78392"/>
                  </a:lnTo>
                  <a:lnTo>
                    <a:pt x="28205" y="76673"/>
                  </a:lnTo>
                  <a:lnTo>
                    <a:pt x="29368" y="73730"/>
                  </a:lnTo>
                  <a:lnTo>
                    <a:pt x="0" y="0"/>
                  </a:lnTo>
                  <a:lnTo>
                    <a:pt x="13144" y="0"/>
                  </a:lnTo>
                  <a:lnTo>
                    <a:pt x="28752" y="40938"/>
                  </a:lnTo>
                  <a:lnTo>
                    <a:pt x="28893" y="41320"/>
                  </a:lnTo>
                  <a:lnTo>
                    <a:pt x="29040" y="41727"/>
                  </a:lnTo>
                  <a:lnTo>
                    <a:pt x="29194" y="42158"/>
                  </a:lnTo>
                  <a:lnTo>
                    <a:pt x="29355" y="42614"/>
                  </a:lnTo>
                  <a:lnTo>
                    <a:pt x="29522" y="43094"/>
                  </a:lnTo>
                  <a:lnTo>
                    <a:pt x="29697" y="43600"/>
                  </a:lnTo>
                  <a:lnTo>
                    <a:pt x="29878" y="44129"/>
                  </a:lnTo>
                  <a:lnTo>
                    <a:pt x="30067" y="44684"/>
                  </a:lnTo>
                  <a:lnTo>
                    <a:pt x="30262" y="45263"/>
                  </a:lnTo>
                  <a:lnTo>
                    <a:pt x="30464" y="45867"/>
                  </a:lnTo>
                  <a:lnTo>
                    <a:pt x="30682" y="46483"/>
                  </a:lnTo>
                  <a:lnTo>
                    <a:pt x="30899" y="47099"/>
                  </a:lnTo>
                  <a:lnTo>
                    <a:pt x="31115" y="47715"/>
                  </a:lnTo>
                  <a:lnTo>
                    <a:pt x="31329" y="48331"/>
                  </a:lnTo>
                  <a:lnTo>
                    <a:pt x="31542" y="48948"/>
                  </a:lnTo>
                  <a:lnTo>
                    <a:pt x="31753" y="49564"/>
                  </a:lnTo>
                  <a:lnTo>
                    <a:pt x="31964" y="50180"/>
                  </a:lnTo>
                  <a:lnTo>
                    <a:pt x="32172" y="50796"/>
                  </a:lnTo>
                  <a:lnTo>
                    <a:pt x="32380" y="51412"/>
                  </a:lnTo>
                  <a:lnTo>
                    <a:pt x="32586" y="52028"/>
                  </a:lnTo>
                  <a:lnTo>
                    <a:pt x="32802" y="52638"/>
                  </a:lnTo>
                  <a:lnTo>
                    <a:pt x="33013" y="53236"/>
                  </a:lnTo>
                  <a:lnTo>
                    <a:pt x="33218" y="53821"/>
                  </a:lnTo>
                  <a:lnTo>
                    <a:pt x="33418" y="54394"/>
                  </a:lnTo>
                  <a:lnTo>
                    <a:pt x="33613" y="54955"/>
                  </a:lnTo>
                  <a:lnTo>
                    <a:pt x="33802" y="55503"/>
                  </a:lnTo>
                  <a:lnTo>
                    <a:pt x="33985" y="56039"/>
                  </a:lnTo>
                  <a:lnTo>
                    <a:pt x="34163" y="56563"/>
                  </a:lnTo>
                  <a:lnTo>
                    <a:pt x="34336" y="57074"/>
                  </a:lnTo>
                  <a:lnTo>
                    <a:pt x="34503" y="57573"/>
                  </a:lnTo>
                  <a:lnTo>
                    <a:pt x="34660" y="58048"/>
                  </a:lnTo>
                  <a:lnTo>
                    <a:pt x="34804" y="58485"/>
                  </a:lnTo>
                  <a:lnTo>
                    <a:pt x="34934" y="58886"/>
                  </a:lnTo>
                  <a:lnTo>
                    <a:pt x="35050" y="59249"/>
                  </a:lnTo>
                  <a:lnTo>
                    <a:pt x="35153" y="59576"/>
                  </a:lnTo>
                  <a:lnTo>
                    <a:pt x="35242" y="59865"/>
                  </a:lnTo>
                  <a:lnTo>
                    <a:pt x="35317" y="60118"/>
                  </a:lnTo>
                  <a:lnTo>
                    <a:pt x="35379" y="60334"/>
                  </a:lnTo>
                  <a:lnTo>
                    <a:pt x="35427" y="60512"/>
                  </a:lnTo>
                  <a:lnTo>
                    <a:pt x="35461" y="60654"/>
                  </a:lnTo>
                  <a:lnTo>
                    <a:pt x="35508" y="60489"/>
                  </a:lnTo>
                  <a:lnTo>
                    <a:pt x="35565" y="60295"/>
                  </a:lnTo>
                  <a:lnTo>
                    <a:pt x="35634" y="60073"/>
                  </a:lnTo>
                  <a:lnTo>
                    <a:pt x="35713" y="59822"/>
                  </a:lnTo>
                  <a:lnTo>
                    <a:pt x="35803" y="59542"/>
                  </a:lnTo>
                  <a:lnTo>
                    <a:pt x="35905" y="59233"/>
                  </a:lnTo>
                  <a:lnTo>
                    <a:pt x="36017" y="58895"/>
                  </a:lnTo>
                  <a:lnTo>
                    <a:pt x="36140" y="58529"/>
                  </a:lnTo>
                  <a:lnTo>
                    <a:pt x="36274" y="58134"/>
                  </a:lnTo>
                  <a:lnTo>
                    <a:pt x="36420" y="57710"/>
                  </a:lnTo>
                  <a:lnTo>
                    <a:pt x="36585" y="57254"/>
                  </a:lnTo>
                  <a:lnTo>
                    <a:pt x="36754" y="56788"/>
                  </a:lnTo>
                  <a:lnTo>
                    <a:pt x="36925" y="56312"/>
                  </a:lnTo>
                  <a:lnTo>
                    <a:pt x="37099" y="55826"/>
                  </a:lnTo>
                  <a:lnTo>
                    <a:pt x="37275" y="55331"/>
                  </a:lnTo>
                  <a:lnTo>
                    <a:pt x="37455" y="54827"/>
                  </a:lnTo>
                  <a:lnTo>
                    <a:pt x="37637" y="54313"/>
                  </a:lnTo>
                  <a:lnTo>
                    <a:pt x="37822" y="53789"/>
                  </a:lnTo>
                  <a:lnTo>
                    <a:pt x="38009" y="53256"/>
                  </a:lnTo>
                  <a:lnTo>
                    <a:pt x="38200" y="52713"/>
                  </a:lnTo>
                  <a:lnTo>
                    <a:pt x="38405" y="52164"/>
                  </a:lnTo>
                  <a:lnTo>
                    <a:pt x="38610" y="51615"/>
                  </a:lnTo>
                  <a:lnTo>
                    <a:pt x="38816" y="51064"/>
                  </a:lnTo>
                  <a:lnTo>
                    <a:pt x="39021" y="50511"/>
                  </a:lnTo>
                  <a:lnTo>
                    <a:pt x="39226" y="49957"/>
                  </a:lnTo>
                  <a:lnTo>
                    <a:pt x="39432" y="49402"/>
                  </a:lnTo>
                  <a:lnTo>
                    <a:pt x="39637" y="48846"/>
                  </a:lnTo>
                  <a:lnTo>
                    <a:pt x="39843" y="48288"/>
                  </a:lnTo>
                  <a:lnTo>
                    <a:pt x="40048" y="47728"/>
                  </a:lnTo>
                  <a:lnTo>
                    <a:pt x="40253" y="47168"/>
                  </a:lnTo>
                  <a:lnTo>
                    <a:pt x="40455" y="46614"/>
                  </a:lnTo>
                  <a:lnTo>
                    <a:pt x="40650" y="46075"/>
                  </a:lnTo>
                  <a:lnTo>
                    <a:pt x="40839" y="45551"/>
                  </a:lnTo>
                  <a:lnTo>
                    <a:pt x="41020" y="45043"/>
                  </a:lnTo>
                  <a:lnTo>
                    <a:pt x="41195" y="44549"/>
                  </a:lnTo>
                  <a:lnTo>
                    <a:pt x="41362" y="44071"/>
                  </a:lnTo>
                  <a:lnTo>
                    <a:pt x="41523" y="43607"/>
                  </a:lnTo>
                  <a:lnTo>
                    <a:pt x="41677" y="43159"/>
                  </a:lnTo>
                  <a:lnTo>
                    <a:pt x="41824" y="42725"/>
                  </a:lnTo>
                  <a:lnTo>
                    <a:pt x="41965" y="42307"/>
                  </a:lnTo>
                  <a:lnTo>
                    <a:pt x="56478" y="0"/>
                  </a:lnTo>
                  <a:lnTo>
                    <a:pt x="694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584436" y="2722813"/>
              <a:ext cx="61133" cy="76605"/>
            </a:xfrm>
            <a:custGeom>
              <a:avLst/>
              <a:pathLst>
                <a:path w="61133" h="76605">
                  <a:moveTo>
                    <a:pt x="61133" y="54767"/>
                  </a:moveTo>
                  <a:lnTo>
                    <a:pt x="61113" y="55796"/>
                  </a:lnTo>
                  <a:lnTo>
                    <a:pt x="61051" y="56804"/>
                  </a:lnTo>
                  <a:lnTo>
                    <a:pt x="60948" y="57790"/>
                  </a:lnTo>
                  <a:lnTo>
                    <a:pt x="60805" y="58754"/>
                  </a:lnTo>
                  <a:lnTo>
                    <a:pt x="60620" y="59696"/>
                  </a:lnTo>
                  <a:lnTo>
                    <a:pt x="60394" y="60616"/>
                  </a:lnTo>
                  <a:lnTo>
                    <a:pt x="60127" y="61514"/>
                  </a:lnTo>
                  <a:lnTo>
                    <a:pt x="59819" y="62390"/>
                  </a:lnTo>
                  <a:lnTo>
                    <a:pt x="59470" y="63245"/>
                  </a:lnTo>
                  <a:lnTo>
                    <a:pt x="59080" y="64077"/>
                  </a:lnTo>
                  <a:lnTo>
                    <a:pt x="58664" y="64873"/>
                  </a:lnTo>
                  <a:lnTo>
                    <a:pt x="58211" y="65643"/>
                  </a:lnTo>
                  <a:lnTo>
                    <a:pt x="57722" y="66390"/>
                  </a:lnTo>
                  <a:lnTo>
                    <a:pt x="57196" y="67111"/>
                  </a:lnTo>
                  <a:lnTo>
                    <a:pt x="56632" y="67808"/>
                  </a:lnTo>
                  <a:lnTo>
                    <a:pt x="56032" y="68480"/>
                  </a:lnTo>
                  <a:lnTo>
                    <a:pt x="55394" y="69128"/>
                  </a:lnTo>
                  <a:lnTo>
                    <a:pt x="54720" y="69751"/>
                  </a:lnTo>
                  <a:lnTo>
                    <a:pt x="54009" y="70349"/>
                  </a:lnTo>
                  <a:lnTo>
                    <a:pt x="53261" y="70923"/>
                  </a:lnTo>
                  <a:lnTo>
                    <a:pt x="52476" y="71458"/>
                  </a:lnTo>
                  <a:lnTo>
                    <a:pt x="51656" y="71969"/>
                  </a:lnTo>
                  <a:lnTo>
                    <a:pt x="50800" y="72455"/>
                  </a:lnTo>
                  <a:lnTo>
                    <a:pt x="49909" y="72916"/>
                  </a:lnTo>
                  <a:lnTo>
                    <a:pt x="48982" y="73353"/>
                  </a:lnTo>
                  <a:lnTo>
                    <a:pt x="48019" y="73765"/>
                  </a:lnTo>
                  <a:lnTo>
                    <a:pt x="47021" y="74153"/>
                  </a:lnTo>
                  <a:lnTo>
                    <a:pt x="45987" y="74516"/>
                  </a:lnTo>
                  <a:lnTo>
                    <a:pt x="44918" y="74854"/>
                  </a:lnTo>
                  <a:lnTo>
                    <a:pt x="43813" y="75167"/>
                  </a:lnTo>
                  <a:lnTo>
                    <a:pt x="42688" y="75441"/>
                  </a:lnTo>
                  <a:lnTo>
                    <a:pt x="41529" y="75685"/>
                  </a:lnTo>
                  <a:lnTo>
                    <a:pt x="40338" y="75901"/>
                  </a:lnTo>
                  <a:lnTo>
                    <a:pt x="39114" y="76087"/>
                  </a:lnTo>
                  <a:lnTo>
                    <a:pt x="37857" y="76246"/>
                  </a:lnTo>
                  <a:lnTo>
                    <a:pt x="36567" y="76375"/>
                  </a:lnTo>
                  <a:lnTo>
                    <a:pt x="35245" y="76476"/>
                  </a:lnTo>
                  <a:lnTo>
                    <a:pt x="33889" y="76547"/>
                  </a:lnTo>
                  <a:lnTo>
                    <a:pt x="32501" y="76591"/>
                  </a:lnTo>
                  <a:lnTo>
                    <a:pt x="31080" y="76605"/>
                  </a:lnTo>
                  <a:lnTo>
                    <a:pt x="29805" y="76595"/>
                  </a:lnTo>
                  <a:lnTo>
                    <a:pt x="28555" y="76564"/>
                  </a:lnTo>
                  <a:lnTo>
                    <a:pt x="27330" y="76513"/>
                  </a:lnTo>
                  <a:lnTo>
                    <a:pt x="26129" y="76441"/>
                  </a:lnTo>
                  <a:lnTo>
                    <a:pt x="24953" y="76348"/>
                  </a:lnTo>
                  <a:lnTo>
                    <a:pt x="23801" y="76235"/>
                  </a:lnTo>
                  <a:lnTo>
                    <a:pt x="22674" y="76102"/>
                  </a:lnTo>
                  <a:lnTo>
                    <a:pt x="21572" y="75948"/>
                  </a:lnTo>
                  <a:lnTo>
                    <a:pt x="20495" y="75773"/>
                  </a:lnTo>
                  <a:lnTo>
                    <a:pt x="19442" y="75578"/>
                  </a:lnTo>
                  <a:lnTo>
                    <a:pt x="18427" y="75374"/>
                  </a:lnTo>
                  <a:lnTo>
                    <a:pt x="17437" y="75145"/>
                  </a:lnTo>
                  <a:lnTo>
                    <a:pt x="16472" y="74892"/>
                  </a:lnTo>
                  <a:lnTo>
                    <a:pt x="15531" y="74614"/>
                  </a:lnTo>
                  <a:lnTo>
                    <a:pt x="14615" y="74312"/>
                  </a:lnTo>
                  <a:lnTo>
                    <a:pt x="13724" y="73984"/>
                  </a:lnTo>
                  <a:lnTo>
                    <a:pt x="12857" y="73633"/>
                  </a:lnTo>
                  <a:lnTo>
                    <a:pt x="12015" y="73256"/>
                  </a:lnTo>
                  <a:lnTo>
                    <a:pt x="11198" y="72855"/>
                  </a:lnTo>
                  <a:lnTo>
                    <a:pt x="10405" y="72429"/>
                  </a:lnTo>
                  <a:lnTo>
                    <a:pt x="9637" y="71977"/>
                  </a:lnTo>
                  <a:lnTo>
                    <a:pt x="8894" y="71498"/>
                  </a:lnTo>
                  <a:lnTo>
                    <a:pt x="8175" y="70991"/>
                  </a:lnTo>
                  <a:lnTo>
                    <a:pt x="7481" y="70457"/>
                  </a:lnTo>
                  <a:lnTo>
                    <a:pt x="6811" y="69896"/>
                  </a:lnTo>
                  <a:lnTo>
                    <a:pt x="6166" y="69307"/>
                  </a:lnTo>
                  <a:lnTo>
                    <a:pt x="5546" y="68691"/>
                  </a:lnTo>
                  <a:lnTo>
                    <a:pt x="4950" y="68048"/>
                  </a:lnTo>
                  <a:lnTo>
                    <a:pt x="4379" y="67377"/>
                  </a:lnTo>
                  <a:lnTo>
                    <a:pt x="3833" y="66678"/>
                  </a:lnTo>
                  <a:lnTo>
                    <a:pt x="3327" y="65937"/>
                  </a:lnTo>
                  <a:lnTo>
                    <a:pt x="2847" y="65164"/>
                  </a:lnTo>
                  <a:lnTo>
                    <a:pt x="2396" y="64360"/>
                  </a:lnTo>
                  <a:lnTo>
                    <a:pt x="1971" y="63524"/>
                  </a:lnTo>
                  <a:lnTo>
                    <a:pt x="1574" y="62656"/>
                  </a:lnTo>
                  <a:lnTo>
                    <a:pt x="1204" y="61758"/>
                  </a:lnTo>
                  <a:lnTo>
                    <a:pt x="862" y="60827"/>
                  </a:lnTo>
                  <a:lnTo>
                    <a:pt x="547" y="59865"/>
                  </a:lnTo>
                  <a:lnTo>
                    <a:pt x="260" y="58872"/>
                  </a:lnTo>
                  <a:lnTo>
                    <a:pt x="0" y="57847"/>
                  </a:lnTo>
                  <a:lnTo>
                    <a:pt x="10884" y="55725"/>
                  </a:lnTo>
                  <a:lnTo>
                    <a:pt x="11233" y="56885"/>
                  </a:lnTo>
                  <a:lnTo>
                    <a:pt x="11648" y="57981"/>
                  </a:lnTo>
                  <a:lnTo>
                    <a:pt x="12131" y="59015"/>
                  </a:lnTo>
                  <a:lnTo>
                    <a:pt x="12681" y="59986"/>
                  </a:lnTo>
                  <a:lnTo>
                    <a:pt x="13298" y="60894"/>
                  </a:lnTo>
                  <a:lnTo>
                    <a:pt x="13982" y="61738"/>
                  </a:lnTo>
                  <a:lnTo>
                    <a:pt x="14733" y="62520"/>
                  </a:lnTo>
                  <a:lnTo>
                    <a:pt x="15551" y="63239"/>
                  </a:lnTo>
                  <a:lnTo>
                    <a:pt x="16436" y="63895"/>
                  </a:lnTo>
                  <a:lnTo>
                    <a:pt x="17388" y="64488"/>
                  </a:lnTo>
                  <a:lnTo>
                    <a:pt x="18412" y="65008"/>
                  </a:lnTo>
                  <a:lnTo>
                    <a:pt x="19513" y="65474"/>
                  </a:lnTo>
                  <a:lnTo>
                    <a:pt x="20691" y="65884"/>
                  </a:lnTo>
                  <a:lnTo>
                    <a:pt x="21945" y="66240"/>
                  </a:lnTo>
                  <a:lnTo>
                    <a:pt x="23276" y="66542"/>
                  </a:lnTo>
                  <a:lnTo>
                    <a:pt x="24683" y="66788"/>
                  </a:lnTo>
                  <a:lnTo>
                    <a:pt x="26167" y="66980"/>
                  </a:lnTo>
                  <a:lnTo>
                    <a:pt x="27728" y="67117"/>
                  </a:lnTo>
                  <a:lnTo>
                    <a:pt x="29366" y="67199"/>
                  </a:lnTo>
                  <a:lnTo>
                    <a:pt x="31080" y="67226"/>
                  </a:lnTo>
                  <a:lnTo>
                    <a:pt x="31867" y="67221"/>
                  </a:lnTo>
                  <a:lnTo>
                    <a:pt x="32641" y="67204"/>
                  </a:lnTo>
                  <a:lnTo>
                    <a:pt x="33401" y="67177"/>
                  </a:lnTo>
                  <a:lnTo>
                    <a:pt x="34147" y="67138"/>
                  </a:lnTo>
                  <a:lnTo>
                    <a:pt x="34879" y="67089"/>
                  </a:lnTo>
                  <a:lnTo>
                    <a:pt x="35598" y="67029"/>
                  </a:lnTo>
                  <a:lnTo>
                    <a:pt x="36303" y="66958"/>
                  </a:lnTo>
                  <a:lnTo>
                    <a:pt x="36995" y="66876"/>
                  </a:lnTo>
                  <a:lnTo>
                    <a:pt x="37672" y="66783"/>
                  </a:lnTo>
                  <a:lnTo>
                    <a:pt x="38336" y="66678"/>
                  </a:lnTo>
                  <a:lnTo>
                    <a:pt x="38998" y="66561"/>
                  </a:lnTo>
                  <a:lnTo>
                    <a:pt x="39640" y="66429"/>
                  </a:lnTo>
                  <a:lnTo>
                    <a:pt x="40263" y="66282"/>
                  </a:lnTo>
                  <a:lnTo>
                    <a:pt x="40867" y="66120"/>
                  </a:lnTo>
                  <a:lnTo>
                    <a:pt x="41451" y="65943"/>
                  </a:lnTo>
                  <a:lnTo>
                    <a:pt x="42017" y="65750"/>
                  </a:lnTo>
                  <a:lnTo>
                    <a:pt x="42563" y="65543"/>
                  </a:lnTo>
                  <a:lnTo>
                    <a:pt x="43090" y="65320"/>
                  </a:lnTo>
                  <a:lnTo>
                    <a:pt x="43598" y="65083"/>
                  </a:lnTo>
                  <a:lnTo>
                    <a:pt x="44087" y="64830"/>
                  </a:lnTo>
                  <a:lnTo>
                    <a:pt x="44555" y="64548"/>
                  </a:lnTo>
                  <a:lnTo>
                    <a:pt x="45002" y="64250"/>
                  </a:lnTo>
                  <a:lnTo>
                    <a:pt x="45426" y="63935"/>
                  </a:lnTo>
                  <a:lnTo>
                    <a:pt x="45829" y="63603"/>
                  </a:lnTo>
                  <a:lnTo>
                    <a:pt x="46209" y="63256"/>
                  </a:lnTo>
                  <a:lnTo>
                    <a:pt x="46568" y="62891"/>
                  </a:lnTo>
                  <a:lnTo>
                    <a:pt x="46905" y="62511"/>
                  </a:lnTo>
                  <a:lnTo>
                    <a:pt x="47220" y="62114"/>
                  </a:lnTo>
                  <a:lnTo>
                    <a:pt x="47513" y="61700"/>
                  </a:lnTo>
                  <a:lnTo>
                    <a:pt x="47784" y="61270"/>
                  </a:lnTo>
                  <a:lnTo>
                    <a:pt x="48044" y="60808"/>
                  </a:lnTo>
                  <a:lnTo>
                    <a:pt x="48277" y="60325"/>
                  </a:lnTo>
                  <a:lnTo>
                    <a:pt x="48482" y="59822"/>
                  </a:lnTo>
                  <a:lnTo>
                    <a:pt x="48660" y="59299"/>
                  </a:lnTo>
                  <a:lnTo>
                    <a:pt x="48811" y="58754"/>
                  </a:lnTo>
                  <a:lnTo>
                    <a:pt x="48934" y="58190"/>
                  </a:lnTo>
                  <a:lnTo>
                    <a:pt x="49030" y="57604"/>
                  </a:lnTo>
                  <a:lnTo>
                    <a:pt x="49098" y="56998"/>
                  </a:lnTo>
                  <a:lnTo>
                    <a:pt x="49139" y="56372"/>
                  </a:lnTo>
                  <a:lnTo>
                    <a:pt x="49153" y="55725"/>
                  </a:lnTo>
                  <a:lnTo>
                    <a:pt x="49137" y="55066"/>
                  </a:lnTo>
                  <a:lnTo>
                    <a:pt x="49090" y="54433"/>
                  </a:lnTo>
                  <a:lnTo>
                    <a:pt x="49011" y="53823"/>
                  </a:lnTo>
                  <a:lnTo>
                    <a:pt x="48901" y="53239"/>
                  </a:lnTo>
                  <a:lnTo>
                    <a:pt x="48759" y="52679"/>
                  </a:lnTo>
                  <a:lnTo>
                    <a:pt x="48586" y="52143"/>
                  </a:lnTo>
                  <a:lnTo>
                    <a:pt x="48381" y="51633"/>
                  </a:lnTo>
                  <a:lnTo>
                    <a:pt x="48145" y="51147"/>
                  </a:lnTo>
                  <a:lnTo>
                    <a:pt x="47878" y="50685"/>
                  </a:lnTo>
                  <a:lnTo>
                    <a:pt x="47578" y="50248"/>
                  </a:lnTo>
                  <a:lnTo>
                    <a:pt x="47251" y="49818"/>
                  </a:lnTo>
                  <a:lnTo>
                    <a:pt x="46899" y="49402"/>
                  </a:lnTo>
                  <a:lnTo>
                    <a:pt x="46523" y="49002"/>
                  </a:lnTo>
                  <a:lnTo>
                    <a:pt x="46122" y="48616"/>
                  </a:lnTo>
                  <a:lnTo>
                    <a:pt x="45696" y="48246"/>
                  </a:lnTo>
                  <a:lnTo>
                    <a:pt x="45245" y="47891"/>
                  </a:lnTo>
                  <a:lnTo>
                    <a:pt x="44770" y="47550"/>
                  </a:lnTo>
                  <a:lnTo>
                    <a:pt x="44270" y="47225"/>
                  </a:lnTo>
                  <a:lnTo>
                    <a:pt x="43746" y="46915"/>
                  </a:lnTo>
                  <a:lnTo>
                    <a:pt x="43197" y="46620"/>
                  </a:lnTo>
                  <a:lnTo>
                    <a:pt x="42623" y="46337"/>
                  </a:lnTo>
                  <a:lnTo>
                    <a:pt x="42025" y="46061"/>
                  </a:lnTo>
                  <a:lnTo>
                    <a:pt x="41402" y="45794"/>
                  </a:lnTo>
                  <a:lnTo>
                    <a:pt x="40754" y="45536"/>
                  </a:lnTo>
                  <a:lnTo>
                    <a:pt x="40082" y="45285"/>
                  </a:lnTo>
                  <a:lnTo>
                    <a:pt x="39385" y="45043"/>
                  </a:lnTo>
                  <a:lnTo>
                    <a:pt x="38664" y="44809"/>
                  </a:lnTo>
                  <a:lnTo>
                    <a:pt x="37918" y="44583"/>
                  </a:lnTo>
                  <a:lnTo>
                    <a:pt x="37147" y="44365"/>
                  </a:lnTo>
                  <a:lnTo>
                    <a:pt x="36351" y="44155"/>
                  </a:lnTo>
                  <a:lnTo>
                    <a:pt x="35549" y="43934"/>
                  </a:lnTo>
                  <a:lnTo>
                    <a:pt x="34730" y="43709"/>
                  </a:lnTo>
                  <a:lnTo>
                    <a:pt x="33895" y="43480"/>
                  </a:lnTo>
                  <a:lnTo>
                    <a:pt x="33043" y="43246"/>
                  </a:lnTo>
                  <a:lnTo>
                    <a:pt x="32175" y="43009"/>
                  </a:lnTo>
                  <a:lnTo>
                    <a:pt x="31291" y="42767"/>
                  </a:lnTo>
                  <a:lnTo>
                    <a:pt x="30390" y="42521"/>
                  </a:lnTo>
                  <a:lnTo>
                    <a:pt x="29472" y="42271"/>
                  </a:lnTo>
                  <a:lnTo>
                    <a:pt x="28539" y="42018"/>
                  </a:lnTo>
                  <a:lnTo>
                    <a:pt x="27588" y="41759"/>
                  </a:lnTo>
                  <a:lnTo>
                    <a:pt x="26699" y="41524"/>
                  </a:lnTo>
                  <a:lnTo>
                    <a:pt x="25811" y="41283"/>
                  </a:lnTo>
                  <a:lnTo>
                    <a:pt x="24925" y="41036"/>
                  </a:lnTo>
                  <a:lnTo>
                    <a:pt x="24040" y="40785"/>
                  </a:lnTo>
                  <a:lnTo>
                    <a:pt x="23156" y="40527"/>
                  </a:lnTo>
                  <a:lnTo>
                    <a:pt x="22273" y="40264"/>
                  </a:lnTo>
                  <a:lnTo>
                    <a:pt x="21392" y="39996"/>
                  </a:lnTo>
                  <a:lnTo>
                    <a:pt x="20513" y="39722"/>
                  </a:lnTo>
                  <a:lnTo>
                    <a:pt x="19634" y="39443"/>
                  </a:lnTo>
                  <a:lnTo>
                    <a:pt x="18757" y="39158"/>
                  </a:lnTo>
                  <a:lnTo>
                    <a:pt x="17889" y="38862"/>
                  </a:lnTo>
                  <a:lnTo>
                    <a:pt x="17038" y="38547"/>
                  </a:lnTo>
                  <a:lnTo>
                    <a:pt x="16202" y="38215"/>
                  </a:lnTo>
                  <a:lnTo>
                    <a:pt x="15384" y="37865"/>
                  </a:lnTo>
                  <a:lnTo>
                    <a:pt x="14581" y="37498"/>
                  </a:lnTo>
                  <a:lnTo>
                    <a:pt x="13795" y="37112"/>
                  </a:lnTo>
                  <a:lnTo>
                    <a:pt x="13026" y="36709"/>
                  </a:lnTo>
                  <a:lnTo>
                    <a:pt x="12273" y="36288"/>
                  </a:lnTo>
                  <a:lnTo>
                    <a:pt x="11536" y="35849"/>
                  </a:lnTo>
                  <a:lnTo>
                    <a:pt x="10816" y="35393"/>
                  </a:lnTo>
                  <a:lnTo>
                    <a:pt x="10131" y="34903"/>
                  </a:lnTo>
                  <a:lnTo>
                    <a:pt x="9471" y="34391"/>
                  </a:lnTo>
                  <a:lnTo>
                    <a:pt x="8838" y="33857"/>
                  </a:lnTo>
                  <a:lnTo>
                    <a:pt x="8231" y="33301"/>
                  </a:lnTo>
                  <a:lnTo>
                    <a:pt x="7650" y="32723"/>
                  </a:lnTo>
                  <a:lnTo>
                    <a:pt x="7095" y="32123"/>
                  </a:lnTo>
                  <a:lnTo>
                    <a:pt x="6565" y="31502"/>
                  </a:lnTo>
                  <a:lnTo>
                    <a:pt x="6062" y="30858"/>
                  </a:lnTo>
                  <a:lnTo>
                    <a:pt x="5585" y="30193"/>
                  </a:lnTo>
                  <a:lnTo>
                    <a:pt x="5134" y="29505"/>
                  </a:lnTo>
                  <a:lnTo>
                    <a:pt x="4718" y="28789"/>
                  </a:lnTo>
                  <a:lnTo>
                    <a:pt x="4345" y="28038"/>
                  </a:lnTo>
                  <a:lnTo>
                    <a:pt x="4017" y="27250"/>
                  </a:lnTo>
                  <a:lnTo>
                    <a:pt x="3732" y="26427"/>
                  </a:lnTo>
                  <a:lnTo>
                    <a:pt x="3491" y="25569"/>
                  </a:lnTo>
                  <a:lnTo>
                    <a:pt x="3294" y="24675"/>
                  </a:lnTo>
                  <a:lnTo>
                    <a:pt x="3140" y="23745"/>
                  </a:lnTo>
                  <a:lnTo>
                    <a:pt x="3031" y="22780"/>
                  </a:lnTo>
                  <a:lnTo>
                    <a:pt x="2965" y="21779"/>
                  </a:lnTo>
                  <a:lnTo>
                    <a:pt x="2943" y="20743"/>
                  </a:lnTo>
                  <a:lnTo>
                    <a:pt x="3015" y="18765"/>
                  </a:lnTo>
                  <a:lnTo>
                    <a:pt x="3231" y="16884"/>
                  </a:lnTo>
                  <a:lnTo>
                    <a:pt x="3590" y="15101"/>
                  </a:lnTo>
                  <a:lnTo>
                    <a:pt x="4093" y="13415"/>
                  </a:lnTo>
                  <a:lnTo>
                    <a:pt x="4740" y="11826"/>
                  </a:lnTo>
                  <a:lnTo>
                    <a:pt x="5531" y="10334"/>
                  </a:lnTo>
                  <a:lnTo>
                    <a:pt x="6465" y="8940"/>
                  </a:lnTo>
                  <a:lnTo>
                    <a:pt x="7544" y="7642"/>
                  </a:lnTo>
                  <a:lnTo>
                    <a:pt x="8766" y="6442"/>
                  </a:lnTo>
                  <a:lnTo>
                    <a:pt x="10131" y="5339"/>
                  </a:lnTo>
                  <a:lnTo>
                    <a:pt x="11648" y="4325"/>
                  </a:lnTo>
                  <a:lnTo>
                    <a:pt x="13297" y="3417"/>
                  </a:lnTo>
                  <a:lnTo>
                    <a:pt x="15077" y="2616"/>
                  </a:lnTo>
                  <a:lnTo>
                    <a:pt x="16988" y="1922"/>
                  </a:lnTo>
                  <a:lnTo>
                    <a:pt x="19031" y="1334"/>
                  </a:lnTo>
                  <a:lnTo>
                    <a:pt x="21205" y="854"/>
                  </a:lnTo>
                  <a:lnTo>
                    <a:pt x="23511" y="480"/>
                  </a:lnTo>
                  <a:lnTo>
                    <a:pt x="25948" y="213"/>
                  </a:lnTo>
                  <a:lnTo>
                    <a:pt x="28517" y="53"/>
                  </a:lnTo>
                  <a:lnTo>
                    <a:pt x="31217" y="0"/>
                  </a:lnTo>
                  <a:lnTo>
                    <a:pt x="33617" y="43"/>
                  </a:lnTo>
                  <a:lnTo>
                    <a:pt x="35916" y="172"/>
                  </a:lnTo>
                  <a:lnTo>
                    <a:pt x="38113" y="388"/>
                  </a:lnTo>
                  <a:lnTo>
                    <a:pt x="40210" y="690"/>
                  </a:lnTo>
                  <a:lnTo>
                    <a:pt x="42204" y="1078"/>
                  </a:lnTo>
                  <a:lnTo>
                    <a:pt x="44098" y="1552"/>
                  </a:lnTo>
                  <a:lnTo>
                    <a:pt x="45890" y="2113"/>
                  </a:lnTo>
                  <a:lnTo>
                    <a:pt x="47581" y="2760"/>
                  </a:lnTo>
                  <a:lnTo>
                    <a:pt x="49171" y="3493"/>
                  </a:lnTo>
                  <a:lnTo>
                    <a:pt x="50659" y="4312"/>
                  </a:lnTo>
                  <a:lnTo>
                    <a:pt x="52057" y="5227"/>
                  </a:lnTo>
                  <a:lnTo>
                    <a:pt x="53348" y="6246"/>
                  </a:lnTo>
                  <a:lnTo>
                    <a:pt x="54532" y="7368"/>
                  </a:lnTo>
                  <a:lnTo>
                    <a:pt x="55610" y="8595"/>
                  </a:lnTo>
                  <a:lnTo>
                    <a:pt x="56581" y="9926"/>
                  </a:lnTo>
                  <a:lnTo>
                    <a:pt x="57445" y="11361"/>
                  </a:lnTo>
                  <a:lnTo>
                    <a:pt x="58202" y="12900"/>
                  </a:lnTo>
                  <a:lnTo>
                    <a:pt x="58852" y="14543"/>
                  </a:lnTo>
                  <a:lnTo>
                    <a:pt x="59396" y="16290"/>
                  </a:lnTo>
                  <a:lnTo>
                    <a:pt x="59833" y="18141"/>
                  </a:lnTo>
                  <a:lnTo>
                    <a:pt x="48742" y="19510"/>
                  </a:lnTo>
                  <a:lnTo>
                    <a:pt x="48609" y="18945"/>
                  </a:lnTo>
                  <a:lnTo>
                    <a:pt x="48455" y="18399"/>
                  </a:lnTo>
                  <a:lnTo>
                    <a:pt x="48280" y="17871"/>
                  </a:lnTo>
                  <a:lnTo>
                    <a:pt x="48085" y="17363"/>
                  </a:lnTo>
                  <a:lnTo>
                    <a:pt x="47869" y="16875"/>
                  </a:lnTo>
                  <a:lnTo>
                    <a:pt x="47633" y="16405"/>
                  </a:lnTo>
                  <a:lnTo>
                    <a:pt x="47376" y="15955"/>
                  </a:lnTo>
                  <a:lnTo>
                    <a:pt x="47099" y="15523"/>
                  </a:lnTo>
                  <a:lnTo>
                    <a:pt x="46801" y="15111"/>
                  </a:lnTo>
                  <a:lnTo>
                    <a:pt x="46483" y="14718"/>
                  </a:lnTo>
                  <a:lnTo>
                    <a:pt x="46148" y="14329"/>
                  </a:lnTo>
                  <a:lnTo>
                    <a:pt x="45798" y="13957"/>
                  </a:lnTo>
                  <a:lnTo>
                    <a:pt x="45436" y="13601"/>
                  </a:lnTo>
                  <a:lnTo>
                    <a:pt x="45059" y="13261"/>
                  </a:lnTo>
                  <a:lnTo>
                    <a:pt x="44669" y="12938"/>
                  </a:lnTo>
                  <a:lnTo>
                    <a:pt x="44265" y="12632"/>
                  </a:lnTo>
                  <a:lnTo>
                    <a:pt x="43847" y="12341"/>
                  </a:lnTo>
                  <a:lnTo>
                    <a:pt x="43416" y="12067"/>
                  </a:lnTo>
                  <a:lnTo>
                    <a:pt x="42971" y="11810"/>
                  </a:lnTo>
                  <a:lnTo>
                    <a:pt x="42512" y="11569"/>
                  </a:lnTo>
                  <a:lnTo>
                    <a:pt x="42041" y="11330"/>
                  </a:lnTo>
                  <a:lnTo>
                    <a:pt x="41557" y="11106"/>
                  </a:lnTo>
                  <a:lnTo>
                    <a:pt x="41060" y="10897"/>
                  </a:lnTo>
                  <a:lnTo>
                    <a:pt x="40552" y="10704"/>
                  </a:lnTo>
                  <a:lnTo>
                    <a:pt x="40031" y="10525"/>
                  </a:lnTo>
                  <a:lnTo>
                    <a:pt x="39498" y="10361"/>
                  </a:lnTo>
                  <a:lnTo>
                    <a:pt x="38952" y="10213"/>
                  </a:lnTo>
                  <a:lnTo>
                    <a:pt x="38394" y="10079"/>
                  </a:lnTo>
                  <a:lnTo>
                    <a:pt x="37824" y="9961"/>
                  </a:lnTo>
                  <a:lnTo>
                    <a:pt x="37241" y="9858"/>
                  </a:lnTo>
                  <a:lnTo>
                    <a:pt x="36663" y="9754"/>
                  </a:lnTo>
                  <a:lnTo>
                    <a:pt x="36080" y="9660"/>
                  </a:lnTo>
                  <a:lnTo>
                    <a:pt x="35491" y="9578"/>
                  </a:lnTo>
                  <a:lnTo>
                    <a:pt x="34897" y="9507"/>
                  </a:lnTo>
                  <a:lnTo>
                    <a:pt x="34297" y="9447"/>
                  </a:lnTo>
                  <a:lnTo>
                    <a:pt x="33692" y="9398"/>
                  </a:lnTo>
                  <a:lnTo>
                    <a:pt x="33082" y="9359"/>
                  </a:lnTo>
                  <a:lnTo>
                    <a:pt x="32465" y="9332"/>
                  </a:lnTo>
                  <a:lnTo>
                    <a:pt x="31844" y="9315"/>
                  </a:lnTo>
                  <a:lnTo>
                    <a:pt x="31217" y="9310"/>
                  </a:lnTo>
                  <a:lnTo>
                    <a:pt x="29590" y="9335"/>
                  </a:lnTo>
                  <a:lnTo>
                    <a:pt x="28051" y="9411"/>
                  </a:lnTo>
                  <a:lnTo>
                    <a:pt x="26600" y="9538"/>
                  </a:lnTo>
                  <a:lnTo>
                    <a:pt x="25236" y="9715"/>
                  </a:lnTo>
                  <a:lnTo>
                    <a:pt x="23960" y="9943"/>
                  </a:lnTo>
                  <a:lnTo>
                    <a:pt x="22772" y="10222"/>
                  </a:lnTo>
                  <a:lnTo>
                    <a:pt x="21671" y="10551"/>
                  </a:lnTo>
                  <a:lnTo>
                    <a:pt x="20658" y="10931"/>
                  </a:lnTo>
                  <a:lnTo>
                    <a:pt x="19732" y="11362"/>
                  </a:lnTo>
                  <a:lnTo>
                    <a:pt x="18894" y="11843"/>
                  </a:lnTo>
                  <a:lnTo>
                    <a:pt x="18140" y="12375"/>
                  </a:lnTo>
                  <a:lnTo>
                    <a:pt x="17465" y="12960"/>
                  </a:lnTo>
                  <a:lnTo>
                    <a:pt x="16869" y="13597"/>
                  </a:lnTo>
                  <a:lnTo>
                    <a:pt x="16353" y="14286"/>
                  </a:lnTo>
                  <a:lnTo>
                    <a:pt x="15916" y="15026"/>
                  </a:lnTo>
                  <a:lnTo>
                    <a:pt x="15559" y="15819"/>
                  </a:lnTo>
                  <a:lnTo>
                    <a:pt x="15281" y="16664"/>
                  </a:lnTo>
                  <a:lnTo>
                    <a:pt x="15082" y="17561"/>
                  </a:lnTo>
                  <a:lnTo>
                    <a:pt x="14963" y="18509"/>
                  </a:lnTo>
                  <a:lnTo>
                    <a:pt x="14924" y="19510"/>
                  </a:lnTo>
                  <a:lnTo>
                    <a:pt x="14938" y="20102"/>
                  </a:lnTo>
                  <a:lnTo>
                    <a:pt x="14981" y="20674"/>
                  </a:lnTo>
                  <a:lnTo>
                    <a:pt x="15053" y="21225"/>
                  </a:lnTo>
                  <a:lnTo>
                    <a:pt x="15154" y="21756"/>
                  </a:lnTo>
                  <a:lnTo>
                    <a:pt x="15283" y="22266"/>
                  </a:lnTo>
                  <a:lnTo>
                    <a:pt x="15441" y="22755"/>
                  </a:lnTo>
                  <a:lnTo>
                    <a:pt x="15628" y="23224"/>
                  </a:lnTo>
                  <a:lnTo>
                    <a:pt x="15844" y="23673"/>
                  </a:lnTo>
                  <a:lnTo>
                    <a:pt x="16088" y="24100"/>
                  </a:lnTo>
                  <a:lnTo>
                    <a:pt x="16361" y="24508"/>
                  </a:lnTo>
                  <a:lnTo>
                    <a:pt x="16673" y="24886"/>
                  </a:lnTo>
                  <a:lnTo>
                    <a:pt x="17007" y="25253"/>
                  </a:lnTo>
                  <a:lnTo>
                    <a:pt x="17363" y="25609"/>
                  </a:lnTo>
                  <a:lnTo>
                    <a:pt x="17741" y="25954"/>
                  </a:lnTo>
                  <a:lnTo>
                    <a:pt x="18141" y="26288"/>
                  </a:lnTo>
                  <a:lnTo>
                    <a:pt x="18563" y="26611"/>
                  </a:lnTo>
                  <a:lnTo>
                    <a:pt x="19006" y="26923"/>
                  </a:lnTo>
                  <a:lnTo>
                    <a:pt x="19472" y="27224"/>
                  </a:lnTo>
                  <a:lnTo>
                    <a:pt x="19959" y="27514"/>
                  </a:lnTo>
                  <a:lnTo>
                    <a:pt x="20469" y="27794"/>
                  </a:lnTo>
                  <a:lnTo>
                    <a:pt x="21013" y="28051"/>
                  </a:lnTo>
                  <a:lnTo>
                    <a:pt x="21578" y="28303"/>
                  </a:lnTo>
                  <a:lnTo>
                    <a:pt x="22163" y="28550"/>
                  </a:lnTo>
                  <a:lnTo>
                    <a:pt x="22769" y="28791"/>
                  </a:lnTo>
                  <a:lnTo>
                    <a:pt x="23395" y="29026"/>
                  </a:lnTo>
                  <a:lnTo>
                    <a:pt x="24042" y="29256"/>
                  </a:lnTo>
                  <a:lnTo>
                    <a:pt x="24710" y="29481"/>
                  </a:lnTo>
                  <a:lnTo>
                    <a:pt x="25398" y="29700"/>
                  </a:lnTo>
                  <a:lnTo>
                    <a:pt x="26106" y="29913"/>
                  </a:lnTo>
                  <a:lnTo>
                    <a:pt x="26835" y="30121"/>
                  </a:lnTo>
                  <a:lnTo>
                    <a:pt x="27582" y="30314"/>
                  </a:lnTo>
                  <a:lnTo>
                    <a:pt x="28344" y="30510"/>
                  </a:lnTo>
                  <a:lnTo>
                    <a:pt x="29121" y="30709"/>
                  </a:lnTo>
                  <a:lnTo>
                    <a:pt x="29913" y="30910"/>
                  </a:lnTo>
                  <a:lnTo>
                    <a:pt x="30720" y="31114"/>
                  </a:lnTo>
                  <a:lnTo>
                    <a:pt x="31543" y="31321"/>
                  </a:lnTo>
                  <a:lnTo>
                    <a:pt x="32380" y="31530"/>
                  </a:lnTo>
                  <a:lnTo>
                    <a:pt x="33232" y="31743"/>
                  </a:lnTo>
                  <a:lnTo>
                    <a:pt x="34100" y="31957"/>
                  </a:lnTo>
                  <a:lnTo>
                    <a:pt x="34982" y="32175"/>
                  </a:lnTo>
                  <a:lnTo>
                    <a:pt x="35572" y="32327"/>
                  </a:lnTo>
                  <a:lnTo>
                    <a:pt x="36165" y="32482"/>
                  </a:lnTo>
                  <a:lnTo>
                    <a:pt x="36761" y="32639"/>
                  </a:lnTo>
                  <a:lnTo>
                    <a:pt x="37359" y="32800"/>
                  </a:lnTo>
                  <a:lnTo>
                    <a:pt x="37960" y="32962"/>
                  </a:lnTo>
                  <a:lnTo>
                    <a:pt x="38564" y="33128"/>
                  </a:lnTo>
                  <a:lnTo>
                    <a:pt x="39170" y="33297"/>
                  </a:lnTo>
                  <a:lnTo>
                    <a:pt x="39780" y="33468"/>
                  </a:lnTo>
                  <a:lnTo>
                    <a:pt x="40392" y="33642"/>
                  </a:lnTo>
                  <a:lnTo>
                    <a:pt x="41006" y="33818"/>
                  </a:lnTo>
                  <a:lnTo>
                    <a:pt x="41620" y="33987"/>
                  </a:lnTo>
                  <a:lnTo>
                    <a:pt x="42230" y="34163"/>
                  </a:lnTo>
                  <a:lnTo>
                    <a:pt x="42836" y="34348"/>
                  </a:lnTo>
                  <a:lnTo>
                    <a:pt x="43438" y="34541"/>
                  </a:lnTo>
                  <a:lnTo>
                    <a:pt x="44036" y="34742"/>
                  </a:lnTo>
                  <a:lnTo>
                    <a:pt x="44629" y="34952"/>
                  </a:lnTo>
                  <a:lnTo>
                    <a:pt x="45219" y="35170"/>
                  </a:lnTo>
                  <a:lnTo>
                    <a:pt x="45804" y="35395"/>
                  </a:lnTo>
                  <a:lnTo>
                    <a:pt x="46385" y="35630"/>
                  </a:lnTo>
                  <a:lnTo>
                    <a:pt x="46962" y="35872"/>
                  </a:lnTo>
                  <a:lnTo>
                    <a:pt x="47547" y="36110"/>
                  </a:lnTo>
                  <a:lnTo>
                    <a:pt x="48123" y="36357"/>
                  </a:lnTo>
                  <a:lnTo>
                    <a:pt x="48692" y="36613"/>
                  </a:lnTo>
                  <a:lnTo>
                    <a:pt x="49252" y="36880"/>
                  </a:lnTo>
                  <a:lnTo>
                    <a:pt x="49803" y="37156"/>
                  </a:lnTo>
                  <a:lnTo>
                    <a:pt x="50347" y="37441"/>
                  </a:lnTo>
                  <a:lnTo>
                    <a:pt x="50882" y="37736"/>
                  </a:lnTo>
                  <a:lnTo>
                    <a:pt x="51409" y="38041"/>
                  </a:lnTo>
                  <a:lnTo>
                    <a:pt x="51928" y="38355"/>
                  </a:lnTo>
                  <a:lnTo>
                    <a:pt x="52439" y="38679"/>
                  </a:lnTo>
                  <a:lnTo>
                    <a:pt x="52952" y="39001"/>
                  </a:lnTo>
                  <a:lnTo>
                    <a:pt x="53452" y="39336"/>
                  </a:lnTo>
                  <a:lnTo>
                    <a:pt x="53938" y="39685"/>
                  </a:lnTo>
                  <a:lnTo>
                    <a:pt x="54411" y="40048"/>
                  </a:lnTo>
                  <a:lnTo>
                    <a:pt x="54869" y="40424"/>
                  </a:lnTo>
                  <a:lnTo>
                    <a:pt x="55314" y="40815"/>
                  </a:lnTo>
                  <a:lnTo>
                    <a:pt x="55746" y="41219"/>
                  </a:lnTo>
                  <a:lnTo>
                    <a:pt x="56163" y="41636"/>
                  </a:lnTo>
                  <a:lnTo>
                    <a:pt x="56567" y="42067"/>
                  </a:lnTo>
                  <a:lnTo>
                    <a:pt x="56957" y="42512"/>
                  </a:lnTo>
                  <a:lnTo>
                    <a:pt x="57332" y="42972"/>
                  </a:lnTo>
                  <a:lnTo>
                    <a:pt x="57691" y="43446"/>
                  </a:lnTo>
                  <a:lnTo>
                    <a:pt x="58033" y="43936"/>
                  </a:lnTo>
                  <a:lnTo>
                    <a:pt x="58359" y="44440"/>
                  </a:lnTo>
                  <a:lnTo>
                    <a:pt x="58669" y="44960"/>
                  </a:lnTo>
                  <a:lnTo>
                    <a:pt x="58962" y="45495"/>
                  </a:lnTo>
                  <a:lnTo>
                    <a:pt x="59238" y="46044"/>
                  </a:lnTo>
                  <a:lnTo>
                    <a:pt x="59498" y="46609"/>
                  </a:lnTo>
                  <a:lnTo>
                    <a:pt x="59742" y="47189"/>
                  </a:lnTo>
                  <a:lnTo>
                    <a:pt x="59969" y="47784"/>
                  </a:lnTo>
                  <a:lnTo>
                    <a:pt x="60191" y="48396"/>
                  </a:lnTo>
                  <a:lnTo>
                    <a:pt x="60388" y="49027"/>
                  </a:lnTo>
                  <a:lnTo>
                    <a:pt x="60563" y="49677"/>
                  </a:lnTo>
                  <a:lnTo>
                    <a:pt x="60714" y="50347"/>
                  </a:lnTo>
                  <a:lnTo>
                    <a:pt x="60842" y="51036"/>
                  </a:lnTo>
                  <a:lnTo>
                    <a:pt x="60947" y="51743"/>
                  </a:lnTo>
                  <a:lnTo>
                    <a:pt x="61029" y="52470"/>
                  </a:lnTo>
                  <a:lnTo>
                    <a:pt x="61087" y="53217"/>
                  </a:lnTo>
                  <a:lnTo>
                    <a:pt x="61122" y="53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657756" y="2700153"/>
              <a:ext cx="88791" cy="99265"/>
            </a:xfrm>
            <a:custGeom>
              <a:avLst/>
              <a:pathLst>
                <a:path w="88791" h="99265">
                  <a:moveTo>
                    <a:pt x="47099" y="10679"/>
                  </a:moveTo>
                  <a:lnTo>
                    <a:pt x="45475" y="10706"/>
                  </a:lnTo>
                  <a:lnTo>
                    <a:pt x="43887" y="10789"/>
                  </a:lnTo>
                  <a:lnTo>
                    <a:pt x="42337" y="10926"/>
                  </a:lnTo>
                  <a:lnTo>
                    <a:pt x="40823" y="11117"/>
                  </a:lnTo>
                  <a:lnTo>
                    <a:pt x="39346" y="11364"/>
                  </a:lnTo>
                  <a:lnTo>
                    <a:pt x="37907" y="11665"/>
                  </a:lnTo>
                  <a:lnTo>
                    <a:pt x="36504" y="12021"/>
                  </a:lnTo>
                  <a:lnTo>
                    <a:pt x="35138" y="12432"/>
                  </a:lnTo>
                  <a:lnTo>
                    <a:pt x="33809" y="12897"/>
                  </a:lnTo>
                  <a:lnTo>
                    <a:pt x="32517" y="13417"/>
                  </a:lnTo>
                  <a:lnTo>
                    <a:pt x="31278" y="13988"/>
                  </a:lnTo>
                  <a:lnTo>
                    <a:pt x="30078" y="14606"/>
                  </a:lnTo>
                  <a:lnTo>
                    <a:pt x="28917" y="15270"/>
                  </a:lnTo>
                  <a:lnTo>
                    <a:pt x="27797" y="15981"/>
                  </a:lnTo>
                  <a:lnTo>
                    <a:pt x="26716" y="16738"/>
                  </a:lnTo>
                  <a:lnTo>
                    <a:pt x="25674" y="17541"/>
                  </a:lnTo>
                  <a:lnTo>
                    <a:pt x="24673" y="18392"/>
                  </a:lnTo>
                  <a:lnTo>
                    <a:pt x="23711" y="19288"/>
                  </a:lnTo>
                  <a:lnTo>
                    <a:pt x="22789" y="20232"/>
                  </a:lnTo>
                  <a:lnTo>
                    <a:pt x="21906" y="21222"/>
                  </a:lnTo>
                  <a:lnTo>
                    <a:pt x="21078" y="22255"/>
                  </a:lnTo>
                  <a:lnTo>
                    <a:pt x="20291" y="23330"/>
                  </a:lnTo>
                  <a:lnTo>
                    <a:pt x="19545" y="24446"/>
                  </a:lnTo>
                  <a:lnTo>
                    <a:pt x="18839" y="25603"/>
                  </a:lnTo>
                  <a:lnTo>
                    <a:pt x="18175" y="26801"/>
                  </a:lnTo>
                  <a:lnTo>
                    <a:pt x="17552" y="28040"/>
                  </a:lnTo>
                  <a:lnTo>
                    <a:pt x="16970" y="29320"/>
                  </a:lnTo>
                  <a:lnTo>
                    <a:pt x="16430" y="30642"/>
                  </a:lnTo>
                  <a:lnTo>
                    <a:pt x="15930" y="32004"/>
                  </a:lnTo>
                  <a:lnTo>
                    <a:pt x="15471" y="33407"/>
                  </a:lnTo>
                  <a:lnTo>
                    <a:pt x="15055" y="34847"/>
                  </a:lnTo>
                  <a:lnTo>
                    <a:pt x="14683" y="36318"/>
                  </a:lnTo>
                  <a:lnTo>
                    <a:pt x="14354" y="37821"/>
                  </a:lnTo>
                  <a:lnTo>
                    <a:pt x="14069" y="39355"/>
                  </a:lnTo>
                  <a:lnTo>
                    <a:pt x="13828" y="40921"/>
                  </a:lnTo>
                  <a:lnTo>
                    <a:pt x="13631" y="42518"/>
                  </a:lnTo>
                  <a:lnTo>
                    <a:pt x="13478" y="44147"/>
                  </a:lnTo>
                  <a:lnTo>
                    <a:pt x="13368" y="45807"/>
                  </a:lnTo>
                  <a:lnTo>
                    <a:pt x="13302" y="47498"/>
                  </a:lnTo>
                  <a:lnTo>
                    <a:pt x="13281" y="49221"/>
                  </a:lnTo>
                  <a:lnTo>
                    <a:pt x="13304" y="50946"/>
                  </a:lnTo>
                  <a:lnTo>
                    <a:pt x="13374" y="52642"/>
                  </a:lnTo>
                  <a:lnTo>
                    <a:pt x="13490" y="54309"/>
                  </a:lnTo>
                  <a:lnTo>
                    <a:pt x="13653" y="55947"/>
                  </a:lnTo>
                  <a:lnTo>
                    <a:pt x="13862" y="57556"/>
                  </a:lnTo>
                  <a:lnTo>
                    <a:pt x="14118" y="59137"/>
                  </a:lnTo>
                  <a:lnTo>
                    <a:pt x="14421" y="60689"/>
                  </a:lnTo>
                  <a:lnTo>
                    <a:pt x="14770" y="62212"/>
                  </a:lnTo>
                  <a:lnTo>
                    <a:pt x="15166" y="63707"/>
                  </a:lnTo>
                  <a:lnTo>
                    <a:pt x="15608" y="65172"/>
                  </a:lnTo>
                  <a:lnTo>
                    <a:pt x="16107" y="66590"/>
                  </a:lnTo>
                  <a:lnTo>
                    <a:pt x="16646" y="67968"/>
                  </a:lnTo>
                  <a:lnTo>
                    <a:pt x="17224" y="69307"/>
                  </a:lnTo>
                  <a:lnTo>
                    <a:pt x="17843" y="70605"/>
                  </a:lnTo>
                  <a:lnTo>
                    <a:pt x="18501" y="71864"/>
                  </a:lnTo>
                  <a:lnTo>
                    <a:pt x="19198" y="73083"/>
                  </a:lnTo>
                  <a:lnTo>
                    <a:pt x="19935" y="74263"/>
                  </a:lnTo>
                  <a:lnTo>
                    <a:pt x="20712" y="75403"/>
                  </a:lnTo>
                  <a:lnTo>
                    <a:pt x="21529" y="76503"/>
                  </a:lnTo>
                  <a:lnTo>
                    <a:pt x="22386" y="77563"/>
                  </a:lnTo>
                  <a:lnTo>
                    <a:pt x="23295" y="78581"/>
                  </a:lnTo>
                  <a:lnTo>
                    <a:pt x="24242" y="79551"/>
                  </a:lnTo>
                  <a:lnTo>
                    <a:pt x="25228" y="80476"/>
                  </a:lnTo>
                  <a:lnTo>
                    <a:pt x="26252" y="81353"/>
                  </a:lnTo>
                  <a:lnTo>
                    <a:pt x="27315" y="82184"/>
                  </a:lnTo>
                  <a:lnTo>
                    <a:pt x="28415" y="82969"/>
                  </a:lnTo>
                  <a:lnTo>
                    <a:pt x="29555" y="83707"/>
                  </a:lnTo>
                  <a:lnTo>
                    <a:pt x="30732" y="84398"/>
                  </a:lnTo>
                  <a:lnTo>
                    <a:pt x="31948" y="85043"/>
                  </a:lnTo>
                  <a:lnTo>
                    <a:pt x="33202" y="85642"/>
                  </a:lnTo>
                  <a:lnTo>
                    <a:pt x="34505" y="86188"/>
                  </a:lnTo>
                  <a:lnTo>
                    <a:pt x="35839" y="86677"/>
                  </a:lnTo>
                  <a:lnTo>
                    <a:pt x="37205" y="87108"/>
                  </a:lnTo>
                  <a:lnTo>
                    <a:pt x="38602" y="87482"/>
                  </a:lnTo>
                  <a:lnTo>
                    <a:pt x="40031" y="87798"/>
                  </a:lnTo>
                  <a:lnTo>
                    <a:pt x="41491" y="88057"/>
                  </a:lnTo>
                  <a:lnTo>
                    <a:pt x="42983" y="88258"/>
                  </a:lnTo>
                  <a:lnTo>
                    <a:pt x="44506" y="88402"/>
                  </a:lnTo>
                  <a:lnTo>
                    <a:pt x="46061" y="88488"/>
                  </a:lnTo>
                  <a:lnTo>
                    <a:pt x="47647" y="88517"/>
                  </a:lnTo>
                  <a:lnTo>
                    <a:pt x="48759" y="88502"/>
                  </a:lnTo>
                  <a:lnTo>
                    <a:pt x="49851" y="88459"/>
                  </a:lnTo>
                  <a:lnTo>
                    <a:pt x="50923" y="88387"/>
                  </a:lnTo>
                  <a:lnTo>
                    <a:pt x="51973" y="88287"/>
                  </a:lnTo>
                  <a:lnTo>
                    <a:pt x="53004" y="88157"/>
                  </a:lnTo>
                  <a:lnTo>
                    <a:pt x="54014" y="87999"/>
                  </a:lnTo>
                  <a:lnTo>
                    <a:pt x="55003" y="87812"/>
                  </a:lnTo>
                  <a:lnTo>
                    <a:pt x="55971" y="87597"/>
                  </a:lnTo>
                  <a:lnTo>
                    <a:pt x="56920" y="87352"/>
                  </a:lnTo>
                  <a:lnTo>
                    <a:pt x="57847" y="87079"/>
                  </a:lnTo>
                  <a:lnTo>
                    <a:pt x="58769" y="86766"/>
                  </a:lnTo>
                  <a:lnTo>
                    <a:pt x="59671" y="86430"/>
                  </a:lnTo>
                  <a:lnTo>
                    <a:pt x="60554" y="86071"/>
                  </a:lnTo>
                  <a:lnTo>
                    <a:pt x="61418" y="85688"/>
                  </a:lnTo>
                  <a:lnTo>
                    <a:pt x="62263" y="85282"/>
                  </a:lnTo>
                  <a:lnTo>
                    <a:pt x="63088" y="84853"/>
                  </a:lnTo>
                  <a:lnTo>
                    <a:pt x="63895" y="84400"/>
                  </a:lnTo>
                  <a:lnTo>
                    <a:pt x="64682" y="83925"/>
                  </a:lnTo>
                  <a:lnTo>
                    <a:pt x="65450" y="83426"/>
                  </a:lnTo>
                  <a:lnTo>
                    <a:pt x="66199" y="82903"/>
                  </a:lnTo>
                  <a:lnTo>
                    <a:pt x="66944" y="82360"/>
                  </a:lnTo>
                  <a:lnTo>
                    <a:pt x="67672" y="81797"/>
                  </a:lnTo>
                  <a:lnTo>
                    <a:pt x="68384" y="81215"/>
                  </a:lnTo>
                  <a:lnTo>
                    <a:pt x="69080" y="80614"/>
                  </a:lnTo>
                  <a:lnTo>
                    <a:pt x="69759" y="79994"/>
                  </a:lnTo>
                  <a:lnTo>
                    <a:pt x="70422" y="79354"/>
                  </a:lnTo>
                  <a:lnTo>
                    <a:pt x="71068" y="78696"/>
                  </a:lnTo>
                  <a:lnTo>
                    <a:pt x="71698" y="78018"/>
                  </a:lnTo>
                  <a:lnTo>
                    <a:pt x="72311" y="77321"/>
                  </a:lnTo>
                  <a:lnTo>
                    <a:pt x="72908" y="76605"/>
                  </a:lnTo>
                  <a:lnTo>
                    <a:pt x="73490" y="75858"/>
                  </a:lnTo>
                  <a:lnTo>
                    <a:pt x="74058" y="75096"/>
                  </a:lnTo>
                  <a:lnTo>
                    <a:pt x="74613" y="74319"/>
                  </a:lnTo>
                  <a:lnTo>
                    <a:pt x="75154" y="73527"/>
                  </a:lnTo>
                  <a:lnTo>
                    <a:pt x="75681" y="72720"/>
                  </a:lnTo>
                  <a:lnTo>
                    <a:pt x="76194" y="71898"/>
                  </a:lnTo>
                  <a:lnTo>
                    <a:pt x="76694" y="71061"/>
                  </a:lnTo>
                  <a:lnTo>
                    <a:pt x="77180" y="70208"/>
                  </a:lnTo>
                  <a:lnTo>
                    <a:pt x="77652" y="69341"/>
                  </a:lnTo>
                  <a:lnTo>
                    <a:pt x="78111" y="68458"/>
                  </a:lnTo>
                  <a:lnTo>
                    <a:pt x="88791" y="73798"/>
                  </a:lnTo>
                  <a:lnTo>
                    <a:pt x="88258" y="74872"/>
                  </a:lnTo>
                  <a:lnTo>
                    <a:pt x="87701" y="75931"/>
                  </a:lnTo>
                  <a:lnTo>
                    <a:pt x="87119" y="76975"/>
                  </a:lnTo>
                  <a:lnTo>
                    <a:pt x="86512" y="78004"/>
                  </a:lnTo>
                  <a:lnTo>
                    <a:pt x="85881" y="79018"/>
                  </a:lnTo>
                  <a:lnTo>
                    <a:pt x="85225" y="80017"/>
                  </a:lnTo>
                  <a:lnTo>
                    <a:pt x="84545" y="81001"/>
                  </a:lnTo>
                  <a:lnTo>
                    <a:pt x="83840" y="81969"/>
                  </a:lnTo>
                  <a:lnTo>
                    <a:pt x="83110" y="82923"/>
                  </a:lnTo>
                  <a:lnTo>
                    <a:pt x="82356" y="83862"/>
                  </a:lnTo>
                  <a:lnTo>
                    <a:pt x="81575" y="84780"/>
                  </a:lnTo>
                  <a:lnTo>
                    <a:pt x="80767" y="85674"/>
                  </a:lnTo>
                  <a:lnTo>
                    <a:pt x="79932" y="86544"/>
                  </a:lnTo>
                  <a:lnTo>
                    <a:pt x="79070" y="87389"/>
                  </a:lnTo>
                  <a:lnTo>
                    <a:pt x="78180" y="88209"/>
                  </a:lnTo>
                  <a:lnTo>
                    <a:pt x="77262" y="89004"/>
                  </a:lnTo>
                  <a:lnTo>
                    <a:pt x="76317" y="89775"/>
                  </a:lnTo>
                  <a:lnTo>
                    <a:pt x="75345" y="90521"/>
                  </a:lnTo>
                  <a:lnTo>
                    <a:pt x="74346" y="91243"/>
                  </a:lnTo>
                  <a:lnTo>
                    <a:pt x="73319" y="91940"/>
                  </a:lnTo>
                  <a:lnTo>
                    <a:pt x="72278" y="92610"/>
                  </a:lnTo>
                  <a:lnTo>
                    <a:pt x="71208" y="93251"/>
                  </a:lnTo>
                  <a:lnTo>
                    <a:pt x="70109" y="93864"/>
                  </a:lnTo>
                  <a:lnTo>
                    <a:pt x="68981" y="94448"/>
                  </a:lnTo>
                  <a:lnTo>
                    <a:pt x="67825" y="95003"/>
                  </a:lnTo>
                  <a:lnTo>
                    <a:pt x="66640" y="95530"/>
                  </a:lnTo>
                  <a:lnTo>
                    <a:pt x="65426" y="96027"/>
                  </a:lnTo>
                  <a:lnTo>
                    <a:pt x="64184" y="96496"/>
                  </a:lnTo>
                  <a:lnTo>
                    <a:pt x="62913" y="96937"/>
                  </a:lnTo>
                  <a:lnTo>
                    <a:pt x="61612" y="97348"/>
                  </a:lnTo>
                  <a:lnTo>
                    <a:pt x="60296" y="97712"/>
                  </a:lnTo>
                  <a:lnTo>
                    <a:pt x="58948" y="98038"/>
                  </a:lnTo>
                  <a:lnTo>
                    <a:pt x="57569" y="98326"/>
                  </a:lnTo>
                  <a:lnTo>
                    <a:pt x="56158" y="98575"/>
                  </a:lnTo>
                  <a:lnTo>
                    <a:pt x="54715" y="98786"/>
                  </a:lnTo>
                  <a:lnTo>
                    <a:pt x="53241" y="98958"/>
                  </a:lnTo>
                  <a:lnTo>
                    <a:pt x="51736" y="99092"/>
                  </a:lnTo>
                  <a:lnTo>
                    <a:pt x="50199" y="99188"/>
                  </a:lnTo>
                  <a:lnTo>
                    <a:pt x="48631" y="99246"/>
                  </a:lnTo>
                  <a:lnTo>
                    <a:pt x="47031" y="99265"/>
                  </a:lnTo>
                  <a:lnTo>
                    <a:pt x="44718" y="99228"/>
                  </a:lnTo>
                  <a:lnTo>
                    <a:pt x="42463" y="99117"/>
                  </a:lnTo>
                  <a:lnTo>
                    <a:pt x="40266" y="98932"/>
                  </a:lnTo>
                  <a:lnTo>
                    <a:pt x="38126" y="98673"/>
                  </a:lnTo>
                  <a:lnTo>
                    <a:pt x="36043" y="98341"/>
                  </a:lnTo>
                  <a:lnTo>
                    <a:pt x="34018" y="97934"/>
                  </a:lnTo>
                  <a:lnTo>
                    <a:pt x="32051" y="97453"/>
                  </a:lnTo>
                  <a:lnTo>
                    <a:pt x="30141" y="96899"/>
                  </a:lnTo>
                  <a:lnTo>
                    <a:pt x="28288" y="96270"/>
                  </a:lnTo>
                  <a:lnTo>
                    <a:pt x="26493" y="95568"/>
                  </a:lnTo>
                  <a:lnTo>
                    <a:pt x="24769" y="94786"/>
                  </a:lnTo>
                  <a:lnTo>
                    <a:pt x="23100" y="93947"/>
                  </a:lnTo>
                  <a:lnTo>
                    <a:pt x="21488" y="93050"/>
                  </a:lnTo>
                  <a:lnTo>
                    <a:pt x="19932" y="92096"/>
                  </a:lnTo>
                  <a:lnTo>
                    <a:pt x="18432" y="91084"/>
                  </a:lnTo>
                  <a:lnTo>
                    <a:pt x="16988" y="90015"/>
                  </a:lnTo>
                  <a:lnTo>
                    <a:pt x="15601" y="88888"/>
                  </a:lnTo>
                  <a:lnTo>
                    <a:pt x="14269" y="87704"/>
                  </a:lnTo>
                  <a:lnTo>
                    <a:pt x="12994" y="86462"/>
                  </a:lnTo>
                  <a:lnTo>
                    <a:pt x="11774" y="85162"/>
                  </a:lnTo>
                  <a:lnTo>
                    <a:pt x="10626" y="83796"/>
                  </a:lnTo>
                  <a:lnTo>
                    <a:pt x="9537" y="82380"/>
                  </a:lnTo>
                  <a:lnTo>
                    <a:pt x="8507" y="80915"/>
                  </a:lnTo>
                  <a:lnTo>
                    <a:pt x="7535" y="79401"/>
                  </a:lnTo>
                  <a:lnTo>
                    <a:pt x="6623" y="77837"/>
                  </a:lnTo>
                  <a:lnTo>
                    <a:pt x="5769" y="76224"/>
                  </a:lnTo>
                  <a:lnTo>
                    <a:pt x="4974" y="74562"/>
                  </a:lnTo>
                  <a:lnTo>
                    <a:pt x="4238" y="72851"/>
                  </a:lnTo>
                  <a:lnTo>
                    <a:pt x="3561" y="71090"/>
                  </a:lnTo>
                  <a:lnTo>
                    <a:pt x="2943" y="69280"/>
                  </a:lnTo>
                  <a:lnTo>
                    <a:pt x="2384" y="67428"/>
                  </a:lnTo>
                  <a:lnTo>
                    <a:pt x="1883" y="65542"/>
                  </a:lnTo>
                  <a:lnTo>
                    <a:pt x="1442" y="63622"/>
                  </a:lnTo>
                  <a:lnTo>
                    <a:pt x="1059" y="61667"/>
                  </a:lnTo>
                  <a:lnTo>
                    <a:pt x="735" y="59679"/>
                  </a:lnTo>
                  <a:lnTo>
                    <a:pt x="470" y="57656"/>
                  </a:lnTo>
                  <a:lnTo>
                    <a:pt x="264" y="55598"/>
                  </a:lnTo>
                  <a:lnTo>
                    <a:pt x="117" y="53507"/>
                  </a:lnTo>
                  <a:lnTo>
                    <a:pt x="29" y="51381"/>
                  </a:lnTo>
                  <a:lnTo>
                    <a:pt x="0" y="49221"/>
                  </a:lnTo>
                  <a:lnTo>
                    <a:pt x="30" y="46984"/>
                  </a:lnTo>
                  <a:lnTo>
                    <a:pt x="123" y="44791"/>
                  </a:lnTo>
                  <a:lnTo>
                    <a:pt x="277" y="42641"/>
                  </a:lnTo>
                  <a:lnTo>
                    <a:pt x="492" y="40535"/>
                  </a:lnTo>
                  <a:lnTo>
                    <a:pt x="770" y="38473"/>
                  </a:lnTo>
                  <a:lnTo>
                    <a:pt x="1109" y="36455"/>
                  </a:lnTo>
                  <a:lnTo>
                    <a:pt x="1509" y="34481"/>
                  </a:lnTo>
                  <a:lnTo>
                    <a:pt x="1971" y="32550"/>
                  </a:lnTo>
                  <a:lnTo>
                    <a:pt x="2495" y="30664"/>
                  </a:lnTo>
                  <a:lnTo>
                    <a:pt x="3080" y="28821"/>
                  </a:lnTo>
                  <a:lnTo>
                    <a:pt x="3738" y="27027"/>
                  </a:lnTo>
                  <a:lnTo>
                    <a:pt x="4452" y="25288"/>
                  </a:lnTo>
                  <a:lnTo>
                    <a:pt x="5222" y="23604"/>
                  </a:lnTo>
                  <a:lnTo>
                    <a:pt x="6049" y="21975"/>
                  </a:lnTo>
                  <a:lnTo>
                    <a:pt x="6931" y="20400"/>
                  </a:lnTo>
                  <a:lnTo>
                    <a:pt x="7870" y="18880"/>
                  </a:lnTo>
                  <a:lnTo>
                    <a:pt x="8864" y="17415"/>
                  </a:lnTo>
                  <a:lnTo>
                    <a:pt x="9915" y="16005"/>
                  </a:lnTo>
                  <a:lnTo>
                    <a:pt x="11022" y="14650"/>
                  </a:lnTo>
                  <a:lnTo>
                    <a:pt x="12185" y="13349"/>
                  </a:lnTo>
                  <a:lnTo>
                    <a:pt x="13417" y="12092"/>
                  </a:lnTo>
                  <a:lnTo>
                    <a:pt x="14704" y="10895"/>
                  </a:lnTo>
                  <a:lnTo>
                    <a:pt x="16046" y="9759"/>
                  </a:lnTo>
                  <a:lnTo>
                    <a:pt x="17443" y="8683"/>
                  </a:lnTo>
                  <a:lnTo>
                    <a:pt x="18894" y="7667"/>
                  </a:lnTo>
                  <a:lnTo>
                    <a:pt x="20400" y="6711"/>
                  </a:lnTo>
                  <a:lnTo>
                    <a:pt x="21961" y="5816"/>
                  </a:lnTo>
                  <a:lnTo>
                    <a:pt x="23577" y="4981"/>
                  </a:lnTo>
                  <a:lnTo>
                    <a:pt x="25247" y="4206"/>
                  </a:lnTo>
                  <a:lnTo>
                    <a:pt x="26972" y="3491"/>
                  </a:lnTo>
                  <a:lnTo>
                    <a:pt x="28749" y="2828"/>
                  </a:lnTo>
                  <a:lnTo>
                    <a:pt x="30576" y="2234"/>
                  </a:lnTo>
                  <a:lnTo>
                    <a:pt x="32452" y="1710"/>
                  </a:lnTo>
                  <a:lnTo>
                    <a:pt x="34377" y="1256"/>
                  </a:lnTo>
                  <a:lnTo>
                    <a:pt x="36351" y="872"/>
                  </a:lnTo>
                  <a:lnTo>
                    <a:pt x="38375" y="558"/>
                  </a:lnTo>
                  <a:lnTo>
                    <a:pt x="40448" y="314"/>
                  </a:lnTo>
                  <a:lnTo>
                    <a:pt x="42570" y="139"/>
                  </a:lnTo>
                  <a:lnTo>
                    <a:pt x="44741" y="34"/>
                  </a:lnTo>
                  <a:lnTo>
                    <a:pt x="46962" y="0"/>
                  </a:lnTo>
                  <a:lnTo>
                    <a:pt x="49992" y="60"/>
                  </a:lnTo>
                  <a:lnTo>
                    <a:pt x="52921" y="240"/>
                  </a:lnTo>
                  <a:lnTo>
                    <a:pt x="55748" y="542"/>
                  </a:lnTo>
                  <a:lnTo>
                    <a:pt x="58474" y="963"/>
                  </a:lnTo>
                  <a:lnTo>
                    <a:pt x="61099" y="1506"/>
                  </a:lnTo>
                  <a:lnTo>
                    <a:pt x="63622" y="2168"/>
                  </a:lnTo>
                  <a:lnTo>
                    <a:pt x="66045" y="2951"/>
                  </a:lnTo>
                  <a:lnTo>
                    <a:pt x="68365" y="3855"/>
                  </a:lnTo>
                  <a:lnTo>
                    <a:pt x="70585" y="4879"/>
                  </a:lnTo>
                  <a:lnTo>
                    <a:pt x="72703" y="6024"/>
                  </a:lnTo>
                  <a:lnTo>
                    <a:pt x="74716" y="7287"/>
                  </a:lnTo>
                  <a:lnTo>
                    <a:pt x="76619" y="8666"/>
                  </a:lnTo>
                  <a:lnTo>
                    <a:pt x="78412" y="10162"/>
                  </a:lnTo>
                  <a:lnTo>
                    <a:pt x="80096" y="11774"/>
                  </a:lnTo>
                  <a:lnTo>
                    <a:pt x="81671" y="13503"/>
                  </a:lnTo>
                  <a:lnTo>
                    <a:pt x="83136" y="15348"/>
                  </a:lnTo>
                  <a:lnTo>
                    <a:pt x="84491" y="17309"/>
                  </a:lnTo>
                  <a:lnTo>
                    <a:pt x="85737" y="19387"/>
                  </a:lnTo>
                  <a:lnTo>
                    <a:pt x="86874" y="21581"/>
                  </a:lnTo>
                  <a:lnTo>
                    <a:pt x="87901" y="23892"/>
                  </a:lnTo>
                  <a:lnTo>
                    <a:pt x="75510" y="27999"/>
                  </a:lnTo>
                  <a:lnTo>
                    <a:pt x="75226" y="27318"/>
                  </a:lnTo>
                  <a:lnTo>
                    <a:pt x="74924" y="26644"/>
                  </a:lnTo>
                  <a:lnTo>
                    <a:pt x="74602" y="25976"/>
                  </a:lnTo>
                  <a:lnTo>
                    <a:pt x="74261" y="25316"/>
                  </a:lnTo>
                  <a:lnTo>
                    <a:pt x="73901" y="24662"/>
                  </a:lnTo>
                  <a:lnTo>
                    <a:pt x="73522" y="24015"/>
                  </a:lnTo>
                  <a:lnTo>
                    <a:pt x="73123" y="23375"/>
                  </a:lnTo>
                  <a:lnTo>
                    <a:pt x="72706" y="22742"/>
                  </a:lnTo>
                  <a:lnTo>
                    <a:pt x="72269" y="22115"/>
                  </a:lnTo>
                  <a:lnTo>
                    <a:pt x="71813" y="21496"/>
                  </a:lnTo>
                  <a:lnTo>
                    <a:pt x="71336" y="20873"/>
                  </a:lnTo>
                  <a:lnTo>
                    <a:pt x="70835" y="20266"/>
                  </a:lnTo>
                  <a:lnTo>
                    <a:pt x="70312" y="19674"/>
                  </a:lnTo>
                  <a:lnTo>
                    <a:pt x="69765" y="19097"/>
                  </a:lnTo>
                  <a:lnTo>
                    <a:pt x="69194" y="18535"/>
                  </a:lnTo>
                  <a:lnTo>
                    <a:pt x="68601" y="17988"/>
                  </a:lnTo>
                  <a:lnTo>
                    <a:pt x="67984" y="17456"/>
                  </a:lnTo>
                  <a:lnTo>
                    <a:pt x="67344" y="16939"/>
                  </a:lnTo>
                  <a:lnTo>
                    <a:pt x="66681" y="16437"/>
                  </a:lnTo>
                  <a:lnTo>
                    <a:pt x="65994" y="15950"/>
                  </a:lnTo>
                  <a:lnTo>
                    <a:pt x="65283" y="15481"/>
                  </a:lnTo>
                  <a:lnTo>
                    <a:pt x="64548" y="15030"/>
                  </a:lnTo>
                  <a:lnTo>
                    <a:pt x="63788" y="14599"/>
                  </a:lnTo>
                  <a:lnTo>
                    <a:pt x="63004" y="14187"/>
                  </a:lnTo>
                  <a:lnTo>
                    <a:pt x="62194" y="13794"/>
                  </a:lnTo>
                  <a:lnTo>
                    <a:pt x="61361" y="13420"/>
                  </a:lnTo>
                  <a:lnTo>
                    <a:pt x="60502" y="13066"/>
                  </a:lnTo>
                  <a:lnTo>
                    <a:pt x="59619" y="12730"/>
                  </a:lnTo>
                  <a:lnTo>
                    <a:pt x="58711" y="12414"/>
                  </a:lnTo>
                  <a:lnTo>
                    <a:pt x="57779" y="12117"/>
                  </a:lnTo>
                  <a:lnTo>
                    <a:pt x="56834" y="11844"/>
                  </a:lnTo>
                  <a:lnTo>
                    <a:pt x="55862" y="11599"/>
                  </a:lnTo>
                  <a:lnTo>
                    <a:pt x="54862" y="11384"/>
                  </a:lnTo>
                  <a:lnTo>
                    <a:pt x="53836" y="11197"/>
                  </a:lnTo>
                  <a:lnTo>
                    <a:pt x="52781" y="11038"/>
                  </a:lnTo>
                  <a:lnTo>
                    <a:pt x="51700" y="10909"/>
                  </a:lnTo>
                  <a:lnTo>
                    <a:pt x="50591" y="10808"/>
                  </a:lnTo>
                  <a:lnTo>
                    <a:pt x="49454" y="10737"/>
                  </a:lnTo>
                  <a:lnTo>
                    <a:pt x="48290" y="10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448306" y="3012044"/>
              <a:ext cx="92967" cy="96458"/>
            </a:xfrm>
            <a:custGeom>
              <a:avLst/>
              <a:pathLst>
                <a:path w="92967" h="96458">
                  <a:moveTo>
                    <a:pt x="79617" y="96458"/>
                  </a:moveTo>
                  <a:lnTo>
                    <a:pt x="68595" y="68253"/>
                  </a:lnTo>
                  <a:lnTo>
                    <a:pt x="24645" y="68253"/>
                  </a:lnTo>
                  <a:lnTo>
                    <a:pt x="13554" y="96458"/>
                  </a:lnTo>
                  <a:lnTo>
                    <a:pt x="0" y="96458"/>
                  </a:lnTo>
                  <a:lnTo>
                    <a:pt x="39363" y="0"/>
                  </a:lnTo>
                  <a:lnTo>
                    <a:pt x="54219" y="0"/>
                  </a:lnTo>
                  <a:lnTo>
                    <a:pt x="92967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476921" y="3022088"/>
              <a:ext cx="36077" cy="48008"/>
            </a:xfrm>
            <a:custGeom>
              <a:avLst/>
              <a:pathLst>
                <a:path w="36077" h="48008">
                  <a:moveTo>
                    <a:pt x="23686" y="16175"/>
                  </a:moveTo>
                  <a:lnTo>
                    <a:pt x="23468" y="15627"/>
                  </a:lnTo>
                  <a:lnTo>
                    <a:pt x="23251" y="15077"/>
                  </a:lnTo>
                  <a:lnTo>
                    <a:pt x="23035" y="14526"/>
                  </a:lnTo>
                  <a:lnTo>
                    <a:pt x="22821" y="13973"/>
                  </a:lnTo>
                  <a:lnTo>
                    <a:pt x="22608" y="13419"/>
                  </a:lnTo>
                  <a:lnTo>
                    <a:pt x="22397" y="12864"/>
                  </a:lnTo>
                  <a:lnTo>
                    <a:pt x="22186" y="12308"/>
                  </a:lnTo>
                  <a:lnTo>
                    <a:pt x="21978" y="11750"/>
                  </a:lnTo>
                  <a:lnTo>
                    <a:pt x="21770" y="11190"/>
                  </a:lnTo>
                  <a:lnTo>
                    <a:pt x="21564" y="10630"/>
                  </a:lnTo>
                  <a:lnTo>
                    <a:pt x="21374" y="10074"/>
                  </a:lnTo>
                  <a:lnTo>
                    <a:pt x="21189" y="9529"/>
                  </a:lnTo>
                  <a:lnTo>
                    <a:pt x="21007" y="8995"/>
                  </a:lnTo>
                  <a:lnTo>
                    <a:pt x="20830" y="8472"/>
                  </a:lnTo>
                  <a:lnTo>
                    <a:pt x="20657" y="7960"/>
                  </a:lnTo>
                  <a:lnTo>
                    <a:pt x="20488" y="7459"/>
                  </a:lnTo>
                  <a:lnTo>
                    <a:pt x="20323" y="6969"/>
                  </a:lnTo>
                  <a:lnTo>
                    <a:pt x="20162" y="6489"/>
                  </a:lnTo>
                  <a:lnTo>
                    <a:pt x="20005" y="6021"/>
                  </a:lnTo>
                  <a:lnTo>
                    <a:pt x="19853" y="5564"/>
                  </a:lnTo>
                  <a:lnTo>
                    <a:pt x="19704" y="5107"/>
                  </a:lnTo>
                  <a:lnTo>
                    <a:pt x="19560" y="4666"/>
                  </a:lnTo>
                  <a:lnTo>
                    <a:pt x="19419" y="4241"/>
                  </a:lnTo>
                  <a:lnTo>
                    <a:pt x="19283" y="3833"/>
                  </a:lnTo>
                  <a:lnTo>
                    <a:pt x="19151" y="3442"/>
                  </a:lnTo>
                  <a:lnTo>
                    <a:pt x="19023" y="3066"/>
                  </a:lnTo>
                  <a:lnTo>
                    <a:pt x="18899" y="2708"/>
                  </a:lnTo>
                  <a:lnTo>
                    <a:pt x="18779" y="2365"/>
                  </a:lnTo>
                  <a:lnTo>
                    <a:pt x="18663" y="2040"/>
                  </a:lnTo>
                  <a:lnTo>
                    <a:pt x="18552" y="1730"/>
                  </a:lnTo>
                  <a:lnTo>
                    <a:pt x="18460" y="1428"/>
                  </a:lnTo>
                  <a:lnTo>
                    <a:pt x="18377" y="1150"/>
                  </a:lnTo>
                  <a:lnTo>
                    <a:pt x="18301" y="896"/>
                  </a:lnTo>
                  <a:lnTo>
                    <a:pt x="18234" y="668"/>
                  </a:lnTo>
                  <a:lnTo>
                    <a:pt x="18175" y="464"/>
                  </a:lnTo>
                  <a:lnTo>
                    <a:pt x="18125" y="284"/>
                  </a:lnTo>
                  <a:lnTo>
                    <a:pt x="18082" y="130"/>
                  </a:lnTo>
                  <a:lnTo>
                    <a:pt x="17936" y="0"/>
                  </a:lnTo>
                  <a:lnTo>
                    <a:pt x="17891" y="130"/>
                  </a:lnTo>
                  <a:lnTo>
                    <a:pt x="17840" y="284"/>
                  </a:lnTo>
                  <a:lnTo>
                    <a:pt x="17782" y="464"/>
                  </a:lnTo>
                  <a:lnTo>
                    <a:pt x="17717" y="668"/>
                  </a:lnTo>
                  <a:lnTo>
                    <a:pt x="17645" y="896"/>
                  </a:lnTo>
                  <a:lnTo>
                    <a:pt x="17566" y="1150"/>
                  </a:lnTo>
                  <a:lnTo>
                    <a:pt x="17480" y="1428"/>
                  </a:lnTo>
                  <a:lnTo>
                    <a:pt x="17388" y="1730"/>
                  </a:lnTo>
                  <a:lnTo>
                    <a:pt x="17289" y="2053"/>
                  </a:lnTo>
                  <a:lnTo>
                    <a:pt x="17183" y="2390"/>
                  </a:lnTo>
                  <a:lnTo>
                    <a:pt x="17070" y="2743"/>
                  </a:lnTo>
                  <a:lnTo>
                    <a:pt x="16950" y="3110"/>
                  </a:lnTo>
                  <a:lnTo>
                    <a:pt x="16823" y="3493"/>
                  </a:lnTo>
                  <a:lnTo>
                    <a:pt x="16690" y="3891"/>
                  </a:lnTo>
                  <a:lnTo>
                    <a:pt x="16549" y="4304"/>
                  </a:lnTo>
                  <a:lnTo>
                    <a:pt x="16402" y="4731"/>
                  </a:lnTo>
                  <a:lnTo>
                    <a:pt x="16248" y="5174"/>
                  </a:lnTo>
                  <a:lnTo>
                    <a:pt x="16087" y="5632"/>
                  </a:lnTo>
                  <a:lnTo>
                    <a:pt x="15934" y="6103"/>
                  </a:lnTo>
                  <a:lnTo>
                    <a:pt x="15775" y="6583"/>
                  </a:lnTo>
                  <a:lnTo>
                    <a:pt x="15611" y="7072"/>
                  </a:lnTo>
                  <a:lnTo>
                    <a:pt x="15441" y="7571"/>
                  </a:lnTo>
                  <a:lnTo>
                    <a:pt x="15266" y="8080"/>
                  </a:lnTo>
                  <a:lnTo>
                    <a:pt x="15085" y="8598"/>
                  </a:lnTo>
                  <a:lnTo>
                    <a:pt x="14899" y="9126"/>
                  </a:lnTo>
                  <a:lnTo>
                    <a:pt x="14707" y="9663"/>
                  </a:lnTo>
                  <a:lnTo>
                    <a:pt x="14510" y="10210"/>
                  </a:lnTo>
                  <a:lnTo>
                    <a:pt x="14307" y="10767"/>
                  </a:lnTo>
                  <a:lnTo>
                    <a:pt x="14115" y="11327"/>
                  </a:lnTo>
                  <a:lnTo>
                    <a:pt x="13921" y="11887"/>
                  </a:lnTo>
                  <a:lnTo>
                    <a:pt x="13726" y="12445"/>
                  </a:lnTo>
                  <a:lnTo>
                    <a:pt x="13530" y="13001"/>
                  </a:lnTo>
                  <a:lnTo>
                    <a:pt x="13332" y="13556"/>
                  </a:lnTo>
                  <a:lnTo>
                    <a:pt x="13133" y="14110"/>
                  </a:lnTo>
                  <a:lnTo>
                    <a:pt x="12932" y="14663"/>
                  </a:lnTo>
                  <a:lnTo>
                    <a:pt x="12730" y="15214"/>
                  </a:lnTo>
                  <a:lnTo>
                    <a:pt x="12527" y="15764"/>
                  </a:lnTo>
                  <a:lnTo>
                    <a:pt x="12322" y="16312"/>
                  </a:lnTo>
                  <a:lnTo>
                    <a:pt x="0" y="48008"/>
                  </a:lnTo>
                  <a:lnTo>
                    <a:pt x="36077" y="48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553048" y="3012044"/>
              <a:ext cx="61818" cy="96458"/>
            </a:xfrm>
            <a:custGeom>
              <a:avLst/>
              <a:pathLst>
                <a:path w="61818" h="96458">
                  <a:moveTo>
                    <a:pt x="0" y="96458"/>
                  </a:moveTo>
                  <a:lnTo>
                    <a:pt x="0" y="0"/>
                  </a:lnTo>
                  <a:lnTo>
                    <a:pt x="13075" y="0"/>
                  </a:lnTo>
                  <a:lnTo>
                    <a:pt x="13075" y="85778"/>
                  </a:lnTo>
                  <a:lnTo>
                    <a:pt x="61818" y="85778"/>
                  </a:lnTo>
                  <a:lnTo>
                    <a:pt x="61818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631022" y="3012044"/>
              <a:ext cx="74620" cy="96458"/>
            </a:xfrm>
            <a:custGeom>
              <a:avLst/>
              <a:pathLst>
                <a:path w="74620" h="96458">
                  <a:moveTo>
                    <a:pt x="74620" y="29026"/>
                  </a:moveTo>
                  <a:lnTo>
                    <a:pt x="74598" y="30277"/>
                  </a:lnTo>
                  <a:lnTo>
                    <a:pt x="74535" y="31512"/>
                  </a:lnTo>
                  <a:lnTo>
                    <a:pt x="74429" y="32731"/>
                  </a:lnTo>
                  <a:lnTo>
                    <a:pt x="74280" y="33933"/>
                  </a:lnTo>
                  <a:lnTo>
                    <a:pt x="74089" y="35119"/>
                  </a:lnTo>
                  <a:lnTo>
                    <a:pt x="73856" y="36288"/>
                  </a:lnTo>
                  <a:lnTo>
                    <a:pt x="73580" y="37441"/>
                  </a:lnTo>
                  <a:lnTo>
                    <a:pt x="73261" y="38577"/>
                  </a:lnTo>
                  <a:lnTo>
                    <a:pt x="72901" y="39697"/>
                  </a:lnTo>
                  <a:lnTo>
                    <a:pt x="72497" y="40801"/>
                  </a:lnTo>
                  <a:lnTo>
                    <a:pt x="72065" y="41869"/>
                  </a:lnTo>
                  <a:lnTo>
                    <a:pt x="71591" y="42910"/>
                  </a:lnTo>
                  <a:lnTo>
                    <a:pt x="71074" y="43923"/>
                  </a:lnTo>
                  <a:lnTo>
                    <a:pt x="70515" y="44909"/>
                  </a:lnTo>
                  <a:lnTo>
                    <a:pt x="69913" y="45867"/>
                  </a:lnTo>
                  <a:lnTo>
                    <a:pt x="69269" y="46798"/>
                  </a:lnTo>
                  <a:lnTo>
                    <a:pt x="68582" y="47702"/>
                  </a:lnTo>
                  <a:lnTo>
                    <a:pt x="67853" y="48578"/>
                  </a:lnTo>
                  <a:lnTo>
                    <a:pt x="67082" y="49427"/>
                  </a:lnTo>
                  <a:lnTo>
                    <a:pt x="66268" y="50248"/>
                  </a:lnTo>
                  <a:lnTo>
                    <a:pt x="65425" y="51026"/>
                  </a:lnTo>
                  <a:lnTo>
                    <a:pt x="64540" y="51771"/>
                  </a:lnTo>
                  <a:lnTo>
                    <a:pt x="63612" y="52483"/>
                  </a:lnTo>
                  <a:lnTo>
                    <a:pt x="62642" y="53162"/>
                  </a:lnTo>
                  <a:lnTo>
                    <a:pt x="61630" y="53808"/>
                  </a:lnTo>
                  <a:lnTo>
                    <a:pt x="60575" y="54422"/>
                  </a:lnTo>
                  <a:lnTo>
                    <a:pt x="59477" y="55002"/>
                  </a:lnTo>
                  <a:lnTo>
                    <a:pt x="58337" y="55550"/>
                  </a:lnTo>
                  <a:lnTo>
                    <a:pt x="57155" y="56065"/>
                  </a:lnTo>
                  <a:lnTo>
                    <a:pt x="55930" y="56547"/>
                  </a:lnTo>
                  <a:lnTo>
                    <a:pt x="54664" y="56989"/>
                  </a:lnTo>
                  <a:lnTo>
                    <a:pt x="53356" y="57384"/>
                  </a:lnTo>
                  <a:lnTo>
                    <a:pt x="52008" y="57734"/>
                  </a:lnTo>
                  <a:lnTo>
                    <a:pt x="50618" y="58036"/>
                  </a:lnTo>
                  <a:lnTo>
                    <a:pt x="49187" y="58292"/>
                  </a:lnTo>
                  <a:lnTo>
                    <a:pt x="47715" y="58502"/>
                  </a:lnTo>
                  <a:lnTo>
                    <a:pt x="46202" y="58665"/>
                  </a:lnTo>
                  <a:lnTo>
                    <a:pt x="44648" y="58781"/>
                  </a:lnTo>
                  <a:lnTo>
                    <a:pt x="43053" y="58851"/>
                  </a:lnTo>
                  <a:lnTo>
                    <a:pt x="41417" y="58874"/>
                  </a:lnTo>
                  <a:lnTo>
                    <a:pt x="13075" y="58874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0596" y="0"/>
                  </a:lnTo>
                  <a:lnTo>
                    <a:pt x="42285" y="21"/>
                  </a:lnTo>
                  <a:lnTo>
                    <a:pt x="43931" y="84"/>
                  </a:lnTo>
                  <a:lnTo>
                    <a:pt x="45533" y="191"/>
                  </a:lnTo>
                  <a:lnTo>
                    <a:pt x="47091" y="339"/>
                  </a:lnTo>
                  <a:lnTo>
                    <a:pt x="48605" y="530"/>
                  </a:lnTo>
                  <a:lnTo>
                    <a:pt x="50076" y="764"/>
                  </a:lnTo>
                  <a:lnTo>
                    <a:pt x="51502" y="1039"/>
                  </a:lnTo>
                  <a:lnTo>
                    <a:pt x="52885" y="1358"/>
                  </a:lnTo>
                  <a:lnTo>
                    <a:pt x="54224" y="1719"/>
                  </a:lnTo>
                  <a:lnTo>
                    <a:pt x="55520" y="2122"/>
                  </a:lnTo>
                  <a:lnTo>
                    <a:pt x="56772" y="2550"/>
                  </a:lnTo>
                  <a:lnTo>
                    <a:pt x="57981" y="3014"/>
                  </a:lnTo>
                  <a:lnTo>
                    <a:pt x="59149" y="3514"/>
                  </a:lnTo>
                  <a:lnTo>
                    <a:pt x="60273" y="4050"/>
                  </a:lnTo>
                  <a:lnTo>
                    <a:pt x="61356" y="4620"/>
                  </a:lnTo>
                  <a:lnTo>
                    <a:pt x="62396" y="5227"/>
                  </a:lnTo>
                  <a:lnTo>
                    <a:pt x="63393" y="5869"/>
                  </a:lnTo>
                  <a:lnTo>
                    <a:pt x="64348" y="6547"/>
                  </a:lnTo>
                  <a:lnTo>
                    <a:pt x="65261" y="7260"/>
                  </a:lnTo>
                  <a:lnTo>
                    <a:pt x="66131" y="8009"/>
                  </a:lnTo>
                  <a:lnTo>
                    <a:pt x="66958" y="8779"/>
                  </a:lnTo>
                  <a:lnTo>
                    <a:pt x="67744" y="9581"/>
                  </a:lnTo>
                  <a:lnTo>
                    <a:pt x="68486" y="10416"/>
                  </a:lnTo>
                  <a:lnTo>
                    <a:pt x="69187" y="11284"/>
                  </a:lnTo>
                  <a:lnTo>
                    <a:pt x="69845" y="12185"/>
                  </a:lnTo>
                  <a:lnTo>
                    <a:pt x="70460" y="13119"/>
                  </a:lnTo>
                  <a:lnTo>
                    <a:pt x="71033" y="14086"/>
                  </a:lnTo>
                  <a:lnTo>
                    <a:pt x="71564" y="15085"/>
                  </a:lnTo>
                  <a:lnTo>
                    <a:pt x="72052" y="16117"/>
                  </a:lnTo>
                  <a:lnTo>
                    <a:pt x="72497" y="17183"/>
                  </a:lnTo>
                  <a:lnTo>
                    <a:pt x="72901" y="18262"/>
                  </a:lnTo>
                  <a:lnTo>
                    <a:pt x="73261" y="19365"/>
                  </a:lnTo>
                  <a:lnTo>
                    <a:pt x="73580" y="20491"/>
                  </a:lnTo>
                  <a:lnTo>
                    <a:pt x="73856" y="21641"/>
                  </a:lnTo>
                  <a:lnTo>
                    <a:pt x="74089" y="22813"/>
                  </a:lnTo>
                  <a:lnTo>
                    <a:pt x="74280" y="24009"/>
                  </a:lnTo>
                  <a:lnTo>
                    <a:pt x="74429" y="25229"/>
                  </a:lnTo>
                  <a:lnTo>
                    <a:pt x="74535" y="26471"/>
                  </a:lnTo>
                  <a:lnTo>
                    <a:pt x="74598" y="27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644098" y="3022518"/>
              <a:ext cx="48400" cy="38063"/>
            </a:xfrm>
            <a:custGeom>
              <a:avLst/>
              <a:pathLst>
                <a:path w="48400" h="38063">
                  <a:moveTo>
                    <a:pt x="48400" y="18689"/>
                  </a:moveTo>
                  <a:lnTo>
                    <a:pt x="48344" y="16899"/>
                  </a:lnTo>
                  <a:lnTo>
                    <a:pt x="48175" y="15197"/>
                  </a:lnTo>
                  <a:lnTo>
                    <a:pt x="47895" y="13585"/>
                  </a:lnTo>
                  <a:lnTo>
                    <a:pt x="47502" y="12062"/>
                  </a:lnTo>
                  <a:lnTo>
                    <a:pt x="46997" y="10628"/>
                  </a:lnTo>
                  <a:lnTo>
                    <a:pt x="46379" y="9283"/>
                  </a:lnTo>
                  <a:lnTo>
                    <a:pt x="45649" y="8026"/>
                  </a:lnTo>
                  <a:lnTo>
                    <a:pt x="44807" y="6859"/>
                  </a:lnTo>
                  <a:lnTo>
                    <a:pt x="43853" y="5781"/>
                  </a:lnTo>
                  <a:lnTo>
                    <a:pt x="42786" y="4792"/>
                  </a:lnTo>
                  <a:lnTo>
                    <a:pt x="41607" y="3881"/>
                  </a:lnTo>
                  <a:lnTo>
                    <a:pt x="40316" y="3066"/>
                  </a:lnTo>
                  <a:lnTo>
                    <a:pt x="38913" y="2348"/>
                  </a:lnTo>
                  <a:lnTo>
                    <a:pt x="37397" y="1725"/>
                  </a:lnTo>
                  <a:lnTo>
                    <a:pt x="35769" y="1198"/>
                  </a:lnTo>
                  <a:lnTo>
                    <a:pt x="34029" y="766"/>
                  </a:lnTo>
                  <a:lnTo>
                    <a:pt x="32177" y="431"/>
                  </a:lnTo>
                  <a:lnTo>
                    <a:pt x="30212" y="191"/>
                  </a:lnTo>
                  <a:lnTo>
                    <a:pt x="28135" y="47"/>
                  </a:lnTo>
                  <a:lnTo>
                    <a:pt x="25945" y="0"/>
                  </a:lnTo>
                  <a:lnTo>
                    <a:pt x="0" y="0"/>
                  </a:lnTo>
                  <a:lnTo>
                    <a:pt x="0" y="38063"/>
                  </a:lnTo>
                  <a:lnTo>
                    <a:pt x="26493" y="38063"/>
                  </a:lnTo>
                  <a:lnTo>
                    <a:pt x="28692" y="38013"/>
                  </a:lnTo>
                  <a:lnTo>
                    <a:pt x="30770" y="37863"/>
                  </a:lnTo>
                  <a:lnTo>
                    <a:pt x="32728" y="37613"/>
                  </a:lnTo>
                  <a:lnTo>
                    <a:pt x="34566" y="37263"/>
                  </a:lnTo>
                  <a:lnTo>
                    <a:pt x="36283" y="36813"/>
                  </a:lnTo>
                  <a:lnTo>
                    <a:pt x="37879" y="36264"/>
                  </a:lnTo>
                  <a:lnTo>
                    <a:pt x="39355" y="35614"/>
                  </a:lnTo>
                  <a:lnTo>
                    <a:pt x="40711" y="34864"/>
                  </a:lnTo>
                  <a:lnTo>
                    <a:pt x="41946" y="34015"/>
                  </a:lnTo>
                  <a:lnTo>
                    <a:pt x="43060" y="33065"/>
                  </a:lnTo>
                  <a:lnTo>
                    <a:pt x="44075" y="32022"/>
                  </a:lnTo>
                  <a:lnTo>
                    <a:pt x="44982" y="30891"/>
                  </a:lnTo>
                  <a:lnTo>
                    <a:pt x="45783" y="29672"/>
                  </a:lnTo>
                  <a:lnTo>
                    <a:pt x="46478" y="28366"/>
                  </a:lnTo>
                  <a:lnTo>
                    <a:pt x="47065" y="26972"/>
                  </a:lnTo>
                  <a:lnTo>
                    <a:pt x="47546" y="25491"/>
                  </a:lnTo>
                  <a:lnTo>
                    <a:pt x="47919" y="23922"/>
                  </a:lnTo>
                  <a:lnTo>
                    <a:pt x="48186" y="22265"/>
                  </a:lnTo>
                  <a:lnTo>
                    <a:pt x="48347" y="205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451831" y="3477725"/>
              <a:ext cx="74620" cy="96458"/>
            </a:xfrm>
            <a:custGeom>
              <a:avLst/>
              <a:pathLst>
                <a:path w="74620" h="96458">
                  <a:moveTo>
                    <a:pt x="74620" y="29026"/>
                  </a:moveTo>
                  <a:lnTo>
                    <a:pt x="74598" y="30277"/>
                  </a:lnTo>
                  <a:lnTo>
                    <a:pt x="74535" y="31512"/>
                  </a:lnTo>
                  <a:lnTo>
                    <a:pt x="74429" y="32731"/>
                  </a:lnTo>
                  <a:lnTo>
                    <a:pt x="74280" y="33933"/>
                  </a:lnTo>
                  <a:lnTo>
                    <a:pt x="74089" y="35119"/>
                  </a:lnTo>
                  <a:lnTo>
                    <a:pt x="73856" y="36288"/>
                  </a:lnTo>
                  <a:lnTo>
                    <a:pt x="73580" y="37441"/>
                  </a:lnTo>
                  <a:lnTo>
                    <a:pt x="73261" y="38577"/>
                  </a:lnTo>
                  <a:lnTo>
                    <a:pt x="72901" y="39697"/>
                  </a:lnTo>
                  <a:lnTo>
                    <a:pt x="72497" y="40801"/>
                  </a:lnTo>
                  <a:lnTo>
                    <a:pt x="72065" y="41869"/>
                  </a:lnTo>
                  <a:lnTo>
                    <a:pt x="71591" y="42910"/>
                  </a:lnTo>
                  <a:lnTo>
                    <a:pt x="71074" y="43923"/>
                  </a:lnTo>
                  <a:lnTo>
                    <a:pt x="70515" y="44909"/>
                  </a:lnTo>
                  <a:lnTo>
                    <a:pt x="69913" y="45867"/>
                  </a:lnTo>
                  <a:lnTo>
                    <a:pt x="69269" y="46798"/>
                  </a:lnTo>
                  <a:lnTo>
                    <a:pt x="68582" y="47702"/>
                  </a:lnTo>
                  <a:lnTo>
                    <a:pt x="67853" y="48578"/>
                  </a:lnTo>
                  <a:lnTo>
                    <a:pt x="67082" y="49427"/>
                  </a:lnTo>
                  <a:lnTo>
                    <a:pt x="66268" y="50248"/>
                  </a:lnTo>
                  <a:lnTo>
                    <a:pt x="65425" y="51026"/>
                  </a:lnTo>
                  <a:lnTo>
                    <a:pt x="64540" y="51771"/>
                  </a:lnTo>
                  <a:lnTo>
                    <a:pt x="63612" y="52483"/>
                  </a:lnTo>
                  <a:lnTo>
                    <a:pt x="62642" y="53162"/>
                  </a:lnTo>
                  <a:lnTo>
                    <a:pt x="61630" y="53808"/>
                  </a:lnTo>
                  <a:lnTo>
                    <a:pt x="60575" y="54422"/>
                  </a:lnTo>
                  <a:lnTo>
                    <a:pt x="59477" y="55002"/>
                  </a:lnTo>
                  <a:lnTo>
                    <a:pt x="58337" y="55550"/>
                  </a:lnTo>
                  <a:lnTo>
                    <a:pt x="57155" y="56065"/>
                  </a:lnTo>
                  <a:lnTo>
                    <a:pt x="55930" y="56547"/>
                  </a:lnTo>
                  <a:lnTo>
                    <a:pt x="54664" y="56989"/>
                  </a:lnTo>
                  <a:lnTo>
                    <a:pt x="53356" y="57384"/>
                  </a:lnTo>
                  <a:lnTo>
                    <a:pt x="52008" y="57734"/>
                  </a:lnTo>
                  <a:lnTo>
                    <a:pt x="50618" y="58036"/>
                  </a:lnTo>
                  <a:lnTo>
                    <a:pt x="49187" y="58292"/>
                  </a:lnTo>
                  <a:lnTo>
                    <a:pt x="47715" y="58502"/>
                  </a:lnTo>
                  <a:lnTo>
                    <a:pt x="46202" y="58665"/>
                  </a:lnTo>
                  <a:lnTo>
                    <a:pt x="44648" y="58781"/>
                  </a:lnTo>
                  <a:lnTo>
                    <a:pt x="43053" y="58851"/>
                  </a:lnTo>
                  <a:lnTo>
                    <a:pt x="41417" y="58874"/>
                  </a:lnTo>
                  <a:lnTo>
                    <a:pt x="13075" y="58874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0596" y="0"/>
                  </a:lnTo>
                  <a:lnTo>
                    <a:pt x="42285" y="21"/>
                  </a:lnTo>
                  <a:lnTo>
                    <a:pt x="43931" y="84"/>
                  </a:lnTo>
                  <a:lnTo>
                    <a:pt x="45533" y="191"/>
                  </a:lnTo>
                  <a:lnTo>
                    <a:pt x="47091" y="339"/>
                  </a:lnTo>
                  <a:lnTo>
                    <a:pt x="48605" y="530"/>
                  </a:lnTo>
                  <a:lnTo>
                    <a:pt x="50076" y="764"/>
                  </a:lnTo>
                  <a:lnTo>
                    <a:pt x="51502" y="1039"/>
                  </a:lnTo>
                  <a:lnTo>
                    <a:pt x="52885" y="1358"/>
                  </a:lnTo>
                  <a:lnTo>
                    <a:pt x="54224" y="1719"/>
                  </a:lnTo>
                  <a:lnTo>
                    <a:pt x="55520" y="2122"/>
                  </a:lnTo>
                  <a:lnTo>
                    <a:pt x="56772" y="2550"/>
                  </a:lnTo>
                  <a:lnTo>
                    <a:pt x="57981" y="3014"/>
                  </a:lnTo>
                  <a:lnTo>
                    <a:pt x="59149" y="3514"/>
                  </a:lnTo>
                  <a:lnTo>
                    <a:pt x="60273" y="4050"/>
                  </a:lnTo>
                  <a:lnTo>
                    <a:pt x="61356" y="4620"/>
                  </a:lnTo>
                  <a:lnTo>
                    <a:pt x="62396" y="5227"/>
                  </a:lnTo>
                  <a:lnTo>
                    <a:pt x="63393" y="5869"/>
                  </a:lnTo>
                  <a:lnTo>
                    <a:pt x="64348" y="6547"/>
                  </a:lnTo>
                  <a:lnTo>
                    <a:pt x="65261" y="7260"/>
                  </a:lnTo>
                  <a:lnTo>
                    <a:pt x="66131" y="8009"/>
                  </a:lnTo>
                  <a:lnTo>
                    <a:pt x="66958" y="8779"/>
                  </a:lnTo>
                  <a:lnTo>
                    <a:pt x="67744" y="9581"/>
                  </a:lnTo>
                  <a:lnTo>
                    <a:pt x="68486" y="10416"/>
                  </a:lnTo>
                  <a:lnTo>
                    <a:pt x="69187" y="11284"/>
                  </a:lnTo>
                  <a:lnTo>
                    <a:pt x="69845" y="12185"/>
                  </a:lnTo>
                  <a:lnTo>
                    <a:pt x="70460" y="13119"/>
                  </a:lnTo>
                  <a:lnTo>
                    <a:pt x="71033" y="14086"/>
                  </a:lnTo>
                  <a:lnTo>
                    <a:pt x="71564" y="15085"/>
                  </a:lnTo>
                  <a:lnTo>
                    <a:pt x="72052" y="16117"/>
                  </a:lnTo>
                  <a:lnTo>
                    <a:pt x="72497" y="17183"/>
                  </a:lnTo>
                  <a:lnTo>
                    <a:pt x="72901" y="18262"/>
                  </a:lnTo>
                  <a:lnTo>
                    <a:pt x="73261" y="19365"/>
                  </a:lnTo>
                  <a:lnTo>
                    <a:pt x="73580" y="20491"/>
                  </a:lnTo>
                  <a:lnTo>
                    <a:pt x="73856" y="21641"/>
                  </a:lnTo>
                  <a:lnTo>
                    <a:pt x="74089" y="22813"/>
                  </a:lnTo>
                  <a:lnTo>
                    <a:pt x="74280" y="24009"/>
                  </a:lnTo>
                  <a:lnTo>
                    <a:pt x="74429" y="25229"/>
                  </a:lnTo>
                  <a:lnTo>
                    <a:pt x="74535" y="26471"/>
                  </a:lnTo>
                  <a:lnTo>
                    <a:pt x="74598" y="27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464907" y="3488199"/>
              <a:ext cx="48400" cy="38063"/>
            </a:xfrm>
            <a:custGeom>
              <a:avLst/>
              <a:pathLst>
                <a:path w="48400" h="38063">
                  <a:moveTo>
                    <a:pt x="48400" y="18689"/>
                  </a:moveTo>
                  <a:lnTo>
                    <a:pt x="48344" y="16899"/>
                  </a:lnTo>
                  <a:lnTo>
                    <a:pt x="48175" y="15197"/>
                  </a:lnTo>
                  <a:lnTo>
                    <a:pt x="47895" y="13585"/>
                  </a:lnTo>
                  <a:lnTo>
                    <a:pt x="47502" y="12062"/>
                  </a:lnTo>
                  <a:lnTo>
                    <a:pt x="46997" y="10628"/>
                  </a:lnTo>
                  <a:lnTo>
                    <a:pt x="46379" y="9283"/>
                  </a:lnTo>
                  <a:lnTo>
                    <a:pt x="45649" y="8026"/>
                  </a:lnTo>
                  <a:lnTo>
                    <a:pt x="44807" y="6859"/>
                  </a:lnTo>
                  <a:lnTo>
                    <a:pt x="43853" y="5781"/>
                  </a:lnTo>
                  <a:lnTo>
                    <a:pt x="42786" y="4792"/>
                  </a:lnTo>
                  <a:lnTo>
                    <a:pt x="41607" y="3881"/>
                  </a:lnTo>
                  <a:lnTo>
                    <a:pt x="40316" y="3066"/>
                  </a:lnTo>
                  <a:lnTo>
                    <a:pt x="38913" y="2348"/>
                  </a:lnTo>
                  <a:lnTo>
                    <a:pt x="37397" y="1725"/>
                  </a:lnTo>
                  <a:lnTo>
                    <a:pt x="35769" y="1198"/>
                  </a:lnTo>
                  <a:lnTo>
                    <a:pt x="34029" y="766"/>
                  </a:lnTo>
                  <a:lnTo>
                    <a:pt x="32177" y="431"/>
                  </a:lnTo>
                  <a:lnTo>
                    <a:pt x="30212" y="191"/>
                  </a:lnTo>
                  <a:lnTo>
                    <a:pt x="28135" y="47"/>
                  </a:lnTo>
                  <a:lnTo>
                    <a:pt x="25945" y="0"/>
                  </a:lnTo>
                  <a:lnTo>
                    <a:pt x="0" y="0"/>
                  </a:lnTo>
                  <a:lnTo>
                    <a:pt x="0" y="38063"/>
                  </a:lnTo>
                  <a:lnTo>
                    <a:pt x="26493" y="38063"/>
                  </a:lnTo>
                  <a:lnTo>
                    <a:pt x="28692" y="38013"/>
                  </a:lnTo>
                  <a:lnTo>
                    <a:pt x="30770" y="37863"/>
                  </a:lnTo>
                  <a:lnTo>
                    <a:pt x="32728" y="37613"/>
                  </a:lnTo>
                  <a:lnTo>
                    <a:pt x="34566" y="37263"/>
                  </a:lnTo>
                  <a:lnTo>
                    <a:pt x="36283" y="36813"/>
                  </a:lnTo>
                  <a:lnTo>
                    <a:pt x="37879" y="36264"/>
                  </a:lnTo>
                  <a:lnTo>
                    <a:pt x="39355" y="35614"/>
                  </a:lnTo>
                  <a:lnTo>
                    <a:pt x="40711" y="34864"/>
                  </a:lnTo>
                  <a:lnTo>
                    <a:pt x="41946" y="34015"/>
                  </a:lnTo>
                  <a:lnTo>
                    <a:pt x="43060" y="33065"/>
                  </a:lnTo>
                  <a:lnTo>
                    <a:pt x="44075" y="32022"/>
                  </a:lnTo>
                  <a:lnTo>
                    <a:pt x="44982" y="30891"/>
                  </a:lnTo>
                  <a:lnTo>
                    <a:pt x="45783" y="29672"/>
                  </a:lnTo>
                  <a:lnTo>
                    <a:pt x="46478" y="28366"/>
                  </a:lnTo>
                  <a:lnTo>
                    <a:pt x="47065" y="26972"/>
                  </a:lnTo>
                  <a:lnTo>
                    <a:pt x="47546" y="25491"/>
                  </a:lnTo>
                  <a:lnTo>
                    <a:pt x="47919" y="23922"/>
                  </a:lnTo>
                  <a:lnTo>
                    <a:pt x="48186" y="22265"/>
                  </a:lnTo>
                  <a:lnTo>
                    <a:pt x="48347" y="205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536994" y="3477725"/>
              <a:ext cx="79275" cy="96458"/>
            </a:xfrm>
            <a:custGeom>
              <a:avLst/>
              <a:pathLst>
                <a:path w="79275" h="96458">
                  <a:moveTo>
                    <a:pt x="46141" y="10679"/>
                  </a:moveTo>
                  <a:lnTo>
                    <a:pt x="46141" y="96458"/>
                  </a:lnTo>
                  <a:lnTo>
                    <a:pt x="33134" y="96458"/>
                  </a:lnTo>
                  <a:lnTo>
                    <a:pt x="33134" y="10679"/>
                  </a:lnTo>
                  <a:lnTo>
                    <a:pt x="0" y="10679"/>
                  </a:lnTo>
                  <a:lnTo>
                    <a:pt x="0" y="0"/>
                  </a:lnTo>
                  <a:lnTo>
                    <a:pt x="79275" y="0"/>
                  </a:lnTo>
                  <a:lnTo>
                    <a:pt x="79275" y="106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630988" y="3477725"/>
              <a:ext cx="78316" cy="96458"/>
            </a:xfrm>
            <a:custGeom>
              <a:avLst/>
              <a:pathLst>
                <a:path w="78316" h="96458">
                  <a:moveTo>
                    <a:pt x="65241" y="96458"/>
                  </a:moveTo>
                  <a:lnTo>
                    <a:pt x="65241" y="51754"/>
                  </a:lnTo>
                  <a:lnTo>
                    <a:pt x="13075" y="51754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13075" y="0"/>
                  </a:lnTo>
                  <a:lnTo>
                    <a:pt x="13075" y="40801"/>
                  </a:lnTo>
                  <a:lnTo>
                    <a:pt x="65241" y="40801"/>
                  </a:lnTo>
                  <a:lnTo>
                    <a:pt x="65241" y="0"/>
                  </a:lnTo>
                  <a:lnTo>
                    <a:pt x="78316" y="0"/>
                  </a:lnTo>
                  <a:lnTo>
                    <a:pt x="7831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498041" y="3941968"/>
              <a:ext cx="88791" cy="99265"/>
            </a:xfrm>
            <a:custGeom>
              <a:avLst/>
              <a:pathLst>
                <a:path w="88791" h="99265">
                  <a:moveTo>
                    <a:pt x="47099" y="10679"/>
                  </a:moveTo>
                  <a:lnTo>
                    <a:pt x="45475" y="10706"/>
                  </a:lnTo>
                  <a:lnTo>
                    <a:pt x="43887" y="10789"/>
                  </a:lnTo>
                  <a:lnTo>
                    <a:pt x="42337" y="10926"/>
                  </a:lnTo>
                  <a:lnTo>
                    <a:pt x="40823" y="11117"/>
                  </a:lnTo>
                  <a:lnTo>
                    <a:pt x="39346" y="11364"/>
                  </a:lnTo>
                  <a:lnTo>
                    <a:pt x="37907" y="11665"/>
                  </a:lnTo>
                  <a:lnTo>
                    <a:pt x="36504" y="12021"/>
                  </a:lnTo>
                  <a:lnTo>
                    <a:pt x="35138" y="12432"/>
                  </a:lnTo>
                  <a:lnTo>
                    <a:pt x="33809" y="12897"/>
                  </a:lnTo>
                  <a:lnTo>
                    <a:pt x="32517" y="13417"/>
                  </a:lnTo>
                  <a:lnTo>
                    <a:pt x="31278" y="13988"/>
                  </a:lnTo>
                  <a:lnTo>
                    <a:pt x="30078" y="14606"/>
                  </a:lnTo>
                  <a:lnTo>
                    <a:pt x="28917" y="15270"/>
                  </a:lnTo>
                  <a:lnTo>
                    <a:pt x="27797" y="15981"/>
                  </a:lnTo>
                  <a:lnTo>
                    <a:pt x="26716" y="16738"/>
                  </a:lnTo>
                  <a:lnTo>
                    <a:pt x="25674" y="17541"/>
                  </a:lnTo>
                  <a:lnTo>
                    <a:pt x="24673" y="18392"/>
                  </a:lnTo>
                  <a:lnTo>
                    <a:pt x="23711" y="19288"/>
                  </a:lnTo>
                  <a:lnTo>
                    <a:pt x="22789" y="20232"/>
                  </a:lnTo>
                  <a:lnTo>
                    <a:pt x="21906" y="21222"/>
                  </a:lnTo>
                  <a:lnTo>
                    <a:pt x="21078" y="22255"/>
                  </a:lnTo>
                  <a:lnTo>
                    <a:pt x="20291" y="23330"/>
                  </a:lnTo>
                  <a:lnTo>
                    <a:pt x="19545" y="24446"/>
                  </a:lnTo>
                  <a:lnTo>
                    <a:pt x="18839" y="25603"/>
                  </a:lnTo>
                  <a:lnTo>
                    <a:pt x="18175" y="26801"/>
                  </a:lnTo>
                  <a:lnTo>
                    <a:pt x="17552" y="28040"/>
                  </a:lnTo>
                  <a:lnTo>
                    <a:pt x="16970" y="29320"/>
                  </a:lnTo>
                  <a:lnTo>
                    <a:pt x="16430" y="30642"/>
                  </a:lnTo>
                  <a:lnTo>
                    <a:pt x="15930" y="32004"/>
                  </a:lnTo>
                  <a:lnTo>
                    <a:pt x="15471" y="33407"/>
                  </a:lnTo>
                  <a:lnTo>
                    <a:pt x="15055" y="34847"/>
                  </a:lnTo>
                  <a:lnTo>
                    <a:pt x="14683" y="36318"/>
                  </a:lnTo>
                  <a:lnTo>
                    <a:pt x="14354" y="37821"/>
                  </a:lnTo>
                  <a:lnTo>
                    <a:pt x="14069" y="39355"/>
                  </a:lnTo>
                  <a:lnTo>
                    <a:pt x="13828" y="40921"/>
                  </a:lnTo>
                  <a:lnTo>
                    <a:pt x="13631" y="42518"/>
                  </a:lnTo>
                  <a:lnTo>
                    <a:pt x="13478" y="44147"/>
                  </a:lnTo>
                  <a:lnTo>
                    <a:pt x="13368" y="45807"/>
                  </a:lnTo>
                  <a:lnTo>
                    <a:pt x="13302" y="47498"/>
                  </a:lnTo>
                  <a:lnTo>
                    <a:pt x="13281" y="49221"/>
                  </a:lnTo>
                  <a:lnTo>
                    <a:pt x="13304" y="50946"/>
                  </a:lnTo>
                  <a:lnTo>
                    <a:pt x="13374" y="52642"/>
                  </a:lnTo>
                  <a:lnTo>
                    <a:pt x="13490" y="54309"/>
                  </a:lnTo>
                  <a:lnTo>
                    <a:pt x="13653" y="55947"/>
                  </a:lnTo>
                  <a:lnTo>
                    <a:pt x="13862" y="57556"/>
                  </a:lnTo>
                  <a:lnTo>
                    <a:pt x="14118" y="59137"/>
                  </a:lnTo>
                  <a:lnTo>
                    <a:pt x="14421" y="60689"/>
                  </a:lnTo>
                  <a:lnTo>
                    <a:pt x="14770" y="62212"/>
                  </a:lnTo>
                  <a:lnTo>
                    <a:pt x="15166" y="63707"/>
                  </a:lnTo>
                  <a:lnTo>
                    <a:pt x="15608" y="65172"/>
                  </a:lnTo>
                  <a:lnTo>
                    <a:pt x="16107" y="66590"/>
                  </a:lnTo>
                  <a:lnTo>
                    <a:pt x="16646" y="67968"/>
                  </a:lnTo>
                  <a:lnTo>
                    <a:pt x="17224" y="69307"/>
                  </a:lnTo>
                  <a:lnTo>
                    <a:pt x="17843" y="70605"/>
                  </a:lnTo>
                  <a:lnTo>
                    <a:pt x="18501" y="71864"/>
                  </a:lnTo>
                  <a:lnTo>
                    <a:pt x="19198" y="73083"/>
                  </a:lnTo>
                  <a:lnTo>
                    <a:pt x="19935" y="74263"/>
                  </a:lnTo>
                  <a:lnTo>
                    <a:pt x="20712" y="75403"/>
                  </a:lnTo>
                  <a:lnTo>
                    <a:pt x="21529" y="76503"/>
                  </a:lnTo>
                  <a:lnTo>
                    <a:pt x="22386" y="77563"/>
                  </a:lnTo>
                  <a:lnTo>
                    <a:pt x="23295" y="78581"/>
                  </a:lnTo>
                  <a:lnTo>
                    <a:pt x="24242" y="79551"/>
                  </a:lnTo>
                  <a:lnTo>
                    <a:pt x="25228" y="80476"/>
                  </a:lnTo>
                  <a:lnTo>
                    <a:pt x="26252" y="81353"/>
                  </a:lnTo>
                  <a:lnTo>
                    <a:pt x="27315" y="82184"/>
                  </a:lnTo>
                  <a:lnTo>
                    <a:pt x="28415" y="82969"/>
                  </a:lnTo>
                  <a:lnTo>
                    <a:pt x="29555" y="83707"/>
                  </a:lnTo>
                  <a:lnTo>
                    <a:pt x="30732" y="84398"/>
                  </a:lnTo>
                  <a:lnTo>
                    <a:pt x="31948" y="85043"/>
                  </a:lnTo>
                  <a:lnTo>
                    <a:pt x="33202" y="85642"/>
                  </a:lnTo>
                  <a:lnTo>
                    <a:pt x="34505" y="86188"/>
                  </a:lnTo>
                  <a:lnTo>
                    <a:pt x="35839" y="86677"/>
                  </a:lnTo>
                  <a:lnTo>
                    <a:pt x="37205" y="87108"/>
                  </a:lnTo>
                  <a:lnTo>
                    <a:pt x="38602" y="87482"/>
                  </a:lnTo>
                  <a:lnTo>
                    <a:pt x="40031" y="87798"/>
                  </a:lnTo>
                  <a:lnTo>
                    <a:pt x="41491" y="88057"/>
                  </a:lnTo>
                  <a:lnTo>
                    <a:pt x="42983" y="88258"/>
                  </a:lnTo>
                  <a:lnTo>
                    <a:pt x="44506" y="88402"/>
                  </a:lnTo>
                  <a:lnTo>
                    <a:pt x="46061" y="88488"/>
                  </a:lnTo>
                  <a:lnTo>
                    <a:pt x="47647" y="88517"/>
                  </a:lnTo>
                  <a:lnTo>
                    <a:pt x="48759" y="88502"/>
                  </a:lnTo>
                  <a:lnTo>
                    <a:pt x="49851" y="88459"/>
                  </a:lnTo>
                  <a:lnTo>
                    <a:pt x="50923" y="88387"/>
                  </a:lnTo>
                  <a:lnTo>
                    <a:pt x="51973" y="88287"/>
                  </a:lnTo>
                  <a:lnTo>
                    <a:pt x="53004" y="88157"/>
                  </a:lnTo>
                  <a:lnTo>
                    <a:pt x="54014" y="87999"/>
                  </a:lnTo>
                  <a:lnTo>
                    <a:pt x="55003" y="87812"/>
                  </a:lnTo>
                  <a:lnTo>
                    <a:pt x="55971" y="87597"/>
                  </a:lnTo>
                  <a:lnTo>
                    <a:pt x="56920" y="87352"/>
                  </a:lnTo>
                  <a:lnTo>
                    <a:pt x="57847" y="87079"/>
                  </a:lnTo>
                  <a:lnTo>
                    <a:pt x="58769" y="86766"/>
                  </a:lnTo>
                  <a:lnTo>
                    <a:pt x="59671" y="86430"/>
                  </a:lnTo>
                  <a:lnTo>
                    <a:pt x="60554" y="86071"/>
                  </a:lnTo>
                  <a:lnTo>
                    <a:pt x="61418" y="85688"/>
                  </a:lnTo>
                  <a:lnTo>
                    <a:pt x="62263" y="85282"/>
                  </a:lnTo>
                  <a:lnTo>
                    <a:pt x="63088" y="84853"/>
                  </a:lnTo>
                  <a:lnTo>
                    <a:pt x="63895" y="84400"/>
                  </a:lnTo>
                  <a:lnTo>
                    <a:pt x="64682" y="83925"/>
                  </a:lnTo>
                  <a:lnTo>
                    <a:pt x="65450" y="83426"/>
                  </a:lnTo>
                  <a:lnTo>
                    <a:pt x="66199" y="82903"/>
                  </a:lnTo>
                  <a:lnTo>
                    <a:pt x="66944" y="82360"/>
                  </a:lnTo>
                  <a:lnTo>
                    <a:pt x="67672" y="81797"/>
                  </a:lnTo>
                  <a:lnTo>
                    <a:pt x="68384" y="81215"/>
                  </a:lnTo>
                  <a:lnTo>
                    <a:pt x="69080" y="80614"/>
                  </a:lnTo>
                  <a:lnTo>
                    <a:pt x="69759" y="79994"/>
                  </a:lnTo>
                  <a:lnTo>
                    <a:pt x="70422" y="79354"/>
                  </a:lnTo>
                  <a:lnTo>
                    <a:pt x="71068" y="78696"/>
                  </a:lnTo>
                  <a:lnTo>
                    <a:pt x="71698" y="78018"/>
                  </a:lnTo>
                  <a:lnTo>
                    <a:pt x="72311" y="77321"/>
                  </a:lnTo>
                  <a:lnTo>
                    <a:pt x="72908" y="76605"/>
                  </a:lnTo>
                  <a:lnTo>
                    <a:pt x="73490" y="75858"/>
                  </a:lnTo>
                  <a:lnTo>
                    <a:pt x="74058" y="75096"/>
                  </a:lnTo>
                  <a:lnTo>
                    <a:pt x="74613" y="74319"/>
                  </a:lnTo>
                  <a:lnTo>
                    <a:pt x="75154" y="73527"/>
                  </a:lnTo>
                  <a:lnTo>
                    <a:pt x="75681" y="72720"/>
                  </a:lnTo>
                  <a:lnTo>
                    <a:pt x="76194" y="71898"/>
                  </a:lnTo>
                  <a:lnTo>
                    <a:pt x="76694" y="71061"/>
                  </a:lnTo>
                  <a:lnTo>
                    <a:pt x="77180" y="70208"/>
                  </a:lnTo>
                  <a:lnTo>
                    <a:pt x="77652" y="69341"/>
                  </a:lnTo>
                  <a:lnTo>
                    <a:pt x="78111" y="68458"/>
                  </a:lnTo>
                  <a:lnTo>
                    <a:pt x="88791" y="73798"/>
                  </a:lnTo>
                  <a:lnTo>
                    <a:pt x="88258" y="74872"/>
                  </a:lnTo>
                  <a:lnTo>
                    <a:pt x="87701" y="75931"/>
                  </a:lnTo>
                  <a:lnTo>
                    <a:pt x="87119" y="76975"/>
                  </a:lnTo>
                  <a:lnTo>
                    <a:pt x="86512" y="78004"/>
                  </a:lnTo>
                  <a:lnTo>
                    <a:pt x="85881" y="79018"/>
                  </a:lnTo>
                  <a:lnTo>
                    <a:pt x="85225" y="80017"/>
                  </a:lnTo>
                  <a:lnTo>
                    <a:pt x="84545" y="81001"/>
                  </a:lnTo>
                  <a:lnTo>
                    <a:pt x="83840" y="81969"/>
                  </a:lnTo>
                  <a:lnTo>
                    <a:pt x="83110" y="82923"/>
                  </a:lnTo>
                  <a:lnTo>
                    <a:pt x="82356" y="83862"/>
                  </a:lnTo>
                  <a:lnTo>
                    <a:pt x="81575" y="84780"/>
                  </a:lnTo>
                  <a:lnTo>
                    <a:pt x="80767" y="85674"/>
                  </a:lnTo>
                  <a:lnTo>
                    <a:pt x="79932" y="86544"/>
                  </a:lnTo>
                  <a:lnTo>
                    <a:pt x="79070" y="87389"/>
                  </a:lnTo>
                  <a:lnTo>
                    <a:pt x="78180" y="88209"/>
                  </a:lnTo>
                  <a:lnTo>
                    <a:pt x="77262" y="89004"/>
                  </a:lnTo>
                  <a:lnTo>
                    <a:pt x="76317" y="89775"/>
                  </a:lnTo>
                  <a:lnTo>
                    <a:pt x="75345" y="90521"/>
                  </a:lnTo>
                  <a:lnTo>
                    <a:pt x="74346" y="91243"/>
                  </a:lnTo>
                  <a:lnTo>
                    <a:pt x="73319" y="91940"/>
                  </a:lnTo>
                  <a:lnTo>
                    <a:pt x="72278" y="92610"/>
                  </a:lnTo>
                  <a:lnTo>
                    <a:pt x="71208" y="93251"/>
                  </a:lnTo>
                  <a:lnTo>
                    <a:pt x="70109" y="93864"/>
                  </a:lnTo>
                  <a:lnTo>
                    <a:pt x="68981" y="94448"/>
                  </a:lnTo>
                  <a:lnTo>
                    <a:pt x="67825" y="95003"/>
                  </a:lnTo>
                  <a:lnTo>
                    <a:pt x="66640" y="95530"/>
                  </a:lnTo>
                  <a:lnTo>
                    <a:pt x="65426" y="96027"/>
                  </a:lnTo>
                  <a:lnTo>
                    <a:pt x="64184" y="96496"/>
                  </a:lnTo>
                  <a:lnTo>
                    <a:pt x="62913" y="96937"/>
                  </a:lnTo>
                  <a:lnTo>
                    <a:pt x="61612" y="97348"/>
                  </a:lnTo>
                  <a:lnTo>
                    <a:pt x="60296" y="97712"/>
                  </a:lnTo>
                  <a:lnTo>
                    <a:pt x="58948" y="98038"/>
                  </a:lnTo>
                  <a:lnTo>
                    <a:pt x="57569" y="98326"/>
                  </a:lnTo>
                  <a:lnTo>
                    <a:pt x="56158" y="98575"/>
                  </a:lnTo>
                  <a:lnTo>
                    <a:pt x="54715" y="98786"/>
                  </a:lnTo>
                  <a:lnTo>
                    <a:pt x="53241" y="98958"/>
                  </a:lnTo>
                  <a:lnTo>
                    <a:pt x="51736" y="99092"/>
                  </a:lnTo>
                  <a:lnTo>
                    <a:pt x="50199" y="99188"/>
                  </a:lnTo>
                  <a:lnTo>
                    <a:pt x="48631" y="99246"/>
                  </a:lnTo>
                  <a:lnTo>
                    <a:pt x="47031" y="99265"/>
                  </a:lnTo>
                  <a:lnTo>
                    <a:pt x="44718" y="99228"/>
                  </a:lnTo>
                  <a:lnTo>
                    <a:pt x="42463" y="99117"/>
                  </a:lnTo>
                  <a:lnTo>
                    <a:pt x="40266" y="98932"/>
                  </a:lnTo>
                  <a:lnTo>
                    <a:pt x="38126" y="98673"/>
                  </a:lnTo>
                  <a:lnTo>
                    <a:pt x="36043" y="98341"/>
                  </a:lnTo>
                  <a:lnTo>
                    <a:pt x="34018" y="97934"/>
                  </a:lnTo>
                  <a:lnTo>
                    <a:pt x="32051" y="97453"/>
                  </a:lnTo>
                  <a:lnTo>
                    <a:pt x="30141" y="96899"/>
                  </a:lnTo>
                  <a:lnTo>
                    <a:pt x="28288" y="96270"/>
                  </a:lnTo>
                  <a:lnTo>
                    <a:pt x="26493" y="95568"/>
                  </a:lnTo>
                  <a:lnTo>
                    <a:pt x="24769" y="94786"/>
                  </a:lnTo>
                  <a:lnTo>
                    <a:pt x="23100" y="93947"/>
                  </a:lnTo>
                  <a:lnTo>
                    <a:pt x="21488" y="93050"/>
                  </a:lnTo>
                  <a:lnTo>
                    <a:pt x="19932" y="92096"/>
                  </a:lnTo>
                  <a:lnTo>
                    <a:pt x="18432" y="91084"/>
                  </a:lnTo>
                  <a:lnTo>
                    <a:pt x="16988" y="90015"/>
                  </a:lnTo>
                  <a:lnTo>
                    <a:pt x="15601" y="88888"/>
                  </a:lnTo>
                  <a:lnTo>
                    <a:pt x="14269" y="87704"/>
                  </a:lnTo>
                  <a:lnTo>
                    <a:pt x="12994" y="86462"/>
                  </a:lnTo>
                  <a:lnTo>
                    <a:pt x="11774" y="85162"/>
                  </a:lnTo>
                  <a:lnTo>
                    <a:pt x="10626" y="83796"/>
                  </a:lnTo>
                  <a:lnTo>
                    <a:pt x="9537" y="82380"/>
                  </a:lnTo>
                  <a:lnTo>
                    <a:pt x="8507" y="80915"/>
                  </a:lnTo>
                  <a:lnTo>
                    <a:pt x="7535" y="79401"/>
                  </a:lnTo>
                  <a:lnTo>
                    <a:pt x="6623" y="77837"/>
                  </a:lnTo>
                  <a:lnTo>
                    <a:pt x="5769" y="76224"/>
                  </a:lnTo>
                  <a:lnTo>
                    <a:pt x="4974" y="74562"/>
                  </a:lnTo>
                  <a:lnTo>
                    <a:pt x="4238" y="72851"/>
                  </a:lnTo>
                  <a:lnTo>
                    <a:pt x="3561" y="71090"/>
                  </a:lnTo>
                  <a:lnTo>
                    <a:pt x="2943" y="69280"/>
                  </a:lnTo>
                  <a:lnTo>
                    <a:pt x="2384" y="67428"/>
                  </a:lnTo>
                  <a:lnTo>
                    <a:pt x="1883" y="65542"/>
                  </a:lnTo>
                  <a:lnTo>
                    <a:pt x="1442" y="63622"/>
                  </a:lnTo>
                  <a:lnTo>
                    <a:pt x="1059" y="61667"/>
                  </a:lnTo>
                  <a:lnTo>
                    <a:pt x="735" y="59679"/>
                  </a:lnTo>
                  <a:lnTo>
                    <a:pt x="470" y="57656"/>
                  </a:lnTo>
                  <a:lnTo>
                    <a:pt x="264" y="55598"/>
                  </a:lnTo>
                  <a:lnTo>
                    <a:pt x="117" y="53507"/>
                  </a:lnTo>
                  <a:lnTo>
                    <a:pt x="29" y="51381"/>
                  </a:lnTo>
                  <a:lnTo>
                    <a:pt x="0" y="49221"/>
                  </a:lnTo>
                  <a:lnTo>
                    <a:pt x="30" y="46984"/>
                  </a:lnTo>
                  <a:lnTo>
                    <a:pt x="123" y="44791"/>
                  </a:lnTo>
                  <a:lnTo>
                    <a:pt x="277" y="42641"/>
                  </a:lnTo>
                  <a:lnTo>
                    <a:pt x="492" y="40535"/>
                  </a:lnTo>
                  <a:lnTo>
                    <a:pt x="770" y="38473"/>
                  </a:lnTo>
                  <a:lnTo>
                    <a:pt x="1109" y="36455"/>
                  </a:lnTo>
                  <a:lnTo>
                    <a:pt x="1509" y="34481"/>
                  </a:lnTo>
                  <a:lnTo>
                    <a:pt x="1971" y="32550"/>
                  </a:lnTo>
                  <a:lnTo>
                    <a:pt x="2495" y="30664"/>
                  </a:lnTo>
                  <a:lnTo>
                    <a:pt x="3080" y="28821"/>
                  </a:lnTo>
                  <a:lnTo>
                    <a:pt x="3738" y="27027"/>
                  </a:lnTo>
                  <a:lnTo>
                    <a:pt x="4452" y="25288"/>
                  </a:lnTo>
                  <a:lnTo>
                    <a:pt x="5222" y="23604"/>
                  </a:lnTo>
                  <a:lnTo>
                    <a:pt x="6049" y="21975"/>
                  </a:lnTo>
                  <a:lnTo>
                    <a:pt x="6931" y="20400"/>
                  </a:lnTo>
                  <a:lnTo>
                    <a:pt x="7870" y="18880"/>
                  </a:lnTo>
                  <a:lnTo>
                    <a:pt x="8864" y="17415"/>
                  </a:lnTo>
                  <a:lnTo>
                    <a:pt x="9915" y="16005"/>
                  </a:lnTo>
                  <a:lnTo>
                    <a:pt x="11022" y="14650"/>
                  </a:lnTo>
                  <a:lnTo>
                    <a:pt x="12185" y="13349"/>
                  </a:lnTo>
                  <a:lnTo>
                    <a:pt x="13417" y="12092"/>
                  </a:lnTo>
                  <a:lnTo>
                    <a:pt x="14704" y="10895"/>
                  </a:lnTo>
                  <a:lnTo>
                    <a:pt x="16046" y="9759"/>
                  </a:lnTo>
                  <a:lnTo>
                    <a:pt x="17443" y="8683"/>
                  </a:lnTo>
                  <a:lnTo>
                    <a:pt x="18894" y="7667"/>
                  </a:lnTo>
                  <a:lnTo>
                    <a:pt x="20400" y="6711"/>
                  </a:lnTo>
                  <a:lnTo>
                    <a:pt x="21961" y="5816"/>
                  </a:lnTo>
                  <a:lnTo>
                    <a:pt x="23577" y="4981"/>
                  </a:lnTo>
                  <a:lnTo>
                    <a:pt x="25247" y="4206"/>
                  </a:lnTo>
                  <a:lnTo>
                    <a:pt x="26972" y="3491"/>
                  </a:lnTo>
                  <a:lnTo>
                    <a:pt x="28749" y="2828"/>
                  </a:lnTo>
                  <a:lnTo>
                    <a:pt x="30576" y="2234"/>
                  </a:lnTo>
                  <a:lnTo>
                    <a:pt x="32452" y="1710"/>
                  </a:lnTo>
                  <a:lnTo>
                    <a:pt x="34377" y="1256"/>
                  </a:lnTo>
                  <a:lnTo>
                    <a:pt x="36351" y="872"/>
                  </a:lnTo>
                  <a:lnTo>
                    <a:pt x="38375" y="558"/>
                  </a:lnTo>
                  <a:lnTo>
                    <a:pt x="40448" y="314"/>
                  </a:lnTo>
                  <a:lnTo>
                    <a:pt x="42570" y="139"/>
                  </a:lnTo>
                  <a:lnTo>
                    <a:pt x="44741" y="34"/>
                  </a:lnTo>
                  <a:lnTo>
                    <a:pt x="46962" y="0"/>
                  </a:lnTo>
                  <a:lnTo>
                    <a:pt x="49992" y="60"/>
                  </a:lnTo>
                  <a:lnTo>
                    <a:pt x="52921" y="240"/>
                  </a:lnTo>
                  <a:lnTo>
                    <a:pt x="55748" y="542"/>
                  </a:lnTo>
                  <a:lnTo>
                    <a:pt x="58474" y="963"/>
                  </a:lnTo>
                  <a:lnTo>
                    <a:pt x="61099" y="1506"/>
                  </a:lnTo>
                  <a:lnTo>
                    <a:pt x="63622" y="2168"/>
                  </a:lnTo>
                  <a:lnTo>
                    <a:pt x="66045" y="2951"/>
                  </a:lnTo>
                  <a:lnTo>
                    <a:pt x="68365" y="3855"/>
                  </a:lnTo>
                  <a:lnTo>
                    <a:pt x="70585" y="4879"/>
                  </a:lnTo>
                  <a:lnTo>
                    <a:pt x="72703" y="6024"/>
                  </a:lnTo>
                  <a:lnTo>
                    <a:pt x="74716" y="7287"/>
                  </a:lnTo>
                  <a:lnTo>
                    <a:pt x="76619" y="8666"/>
                  </a:lnTo>
                  <a:lnTo>
                    <a:pt x="78412" y="10162"/>
                  </a:lnTo>
                  <a:lnTo>
                    <a:pt x="80096" y="11774"/>
                  </a:lnTo>
                  <a:lnTo>
                    <a:pt x="81671" y="13503"/>
                  </a:lnTo>
                  <a:lnTo>
                    <a:pt x="83136" y="15348"/>
                  </a:lnTo>
                  <a:lnTo>
                    <a:pt x="84491" y="17309"/>
                  </a:lnTo>
                  <a:lnTo>
                    <a:pt x="85737" y="19387"/>
                  </a:lnTo>
                  <a:lnTo>
                    <a:pt x="86874" y="21581"/>
                  </a:lnTo>
                  <a:lnTo>
                    <a:pt x="87901" y="23892"/>
                  </a:lnTo>
                  <a:lnTo>
                    <a:pt x="75510" y="27999"/>
                  </a:lnTo>
                  <a:lnTo>
                    <a:pt x="75226" y="27318"/>
                  </a:lnTo>
                  <a:lnTo>
                    <a:pt x="74924" y="26644"/>
                  </a:lnTo>
                  <a:lnTo>
                    <a:pt x="74602" y="25976"/>
                  </a:lnTo>
                  <a:lnTo>
                    <a:pt x="74261" y="25316"/>
                  </a:lnTo>
                  <a:lnTo>
                    <a:pt x="73901" y="24662"/>
                  </a:lnTo>
                  <a:lnTo>
                    <a:pt x="73522" y="24015"/>
                  </a:lnTo>
                  <a:lnTo>
                    <a:pt x="73123" y="23375"/>
                  </a:lnTo>
                  <a:lnTo>
                    <a:pt x="72706" y="22742"/>
                  </a:lnTo>
                  <a:lnTo>
                    <a:pt x="72269" y="22115"/>
                  </a:lnTo>
                  <a:lnTo>
                    <a:pt x="71813" y="21496"/>
                  </a:lnTo>
                  <a:lnTo>
                    <a:pt x="71336" y="20873"/>
                  </a:lnTo>
                  <a:lnTo>
                    <a:pt x="70835" y="20266"/>
                  </a:lnTo>
                  <a:lnTo>
                    <a:pt x="70312" y="19674"/>
                  </a:lnTo>
                  <a:lnTo>
                    <a:pt x="69765" y="19097"/>
                  </a:lnTo>
                  <a:lnTo>
                    <a:pt x="69194" y="18535"/>
                  </a:lnTo>
                  <a:lnTo>
                    <a:pt x="68601" y="17988"/>
                  </a:lnTo>
                  <a:lnTo>
                    <a:pt x="67984" y="17456"/>
                  </a:lnTo>
                  <a:lnTo>
                    <a:pt x="67344" y="16939"/>
                  </a:lnTo>
                  <a:lnTo>
                    <a:pt x="66681" y="16437"/>
                  </a:lnTo>
                  <a:lnTo>
                    <a:pt x="65994" y="15950"/>
                  </a:lnTo>
                  <a:lnTo>
                    <a:pt x="65283" y="15481"/>
                  </a:lnTo>
                  <a:lnTo>
                    <a:pt x="64548" y="15030"/>
                  </a:lnTo>
                  <a:lnTo>
                    <a:pt x="63788" y="14599"/>
                  </a:lnTo>
                  <a:lnTo>
                    <a:pt x="63004" y="14187"/>
                  </a:lnTo>
                  <a:lnTo>
                    <a:pt x="62194" y="13794"/>
                  </a:lnTo>
                  <a:lnTo>
                    <a:pt x="61361" y="13420"/>
                  </a:lnTo>
                  <a:lnTo>
                    <a:pt x="60502" y="13066"/>
                  </a:lnTo>
                  <a:lnTo>
                    <a:pt x="59619" y="12730"/>
                  </a:lnTo>
                  <a:lnTo>
                    <a:pt x="58711" y="12414"/>
                  </a:lnTo>
                  <a:lnTo>
                    <a:pt x="57779" y="12117"/>
                  </a:lnTo>
                  <a:lnTo>
                    <a:pt x="56834" y="11844"/>
                  </a:lnTo>
                  <a:lnTo>
                    <a:pt x="55862" y="11599"/>
                  </a:lnTo>
                  <a:lnTo>
                    <a:pt x="54862" y="11384"/>
                  </a:lnTo>
                  <a:lnTo>
                    <a:pt x="53836" y="11197"/>
                  </a:lnTo>
                  <a:lnTo>
                    <a:pt x="52781" y="11038"/>
                  </a:lnTo>
                  <a:lnTo>
                    <a:pt x="51700" y="10909"/>
                  </a:lnTo>
                  <a:lnTo>
                    <a:pt x="50591" y="10808"/>
                  </a:lnTo>
                  <a:lnTo>
                    <a:pt x="49454" y="10737"/>
                  </a:lnTo>
                  <a:lnTo>
                    <a:pt x="48290" y="10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598128" y="3964422"/>
              <a:ext cx="72018" cy="76810"/>
            </a:xfrm>
            <a:custGeom>
              <a:avLst/>
              <a:pathLst>
                <a:path w="72018" h="76810">
                  <a:moveTo>
                    <a:pt x="22386" y="76810"/>
                  </a:moveTo>
                  <a:lnTo>
                    <a:pt x="20209" y="76751"/>
                  </a:lnTo>
                  <a:lnTo>
                    <a:pt x="18144" y="76575"/>
                  </a:lnTo>
                  <a:lnTo>
                    <a:pt x="16189" y="76280"/>
                  </a:lnTo>
                  <a:lnTo>
                    <a:pt x="14346" y="75868"/>
                  </a:lnTo>
                  <a:lnTo>
                    <a:pt x="12613" y="75339"/>
                  </a:lnTo>
                  <a:lnTo>
                    <a:pt x="10991" y="74691"/>
                  </a:lnTo>
                  <a:lnTo>
                    <a:pt x="9480" y="73926"/>
                  </a:lnTo>
                  <a:lnTo>
                    <a:pt x="8080" y="73042"/>
                  </a:lnTo>
                  <a:lnTo>
                    <a:pt x="6791" y="72042"/>
                  </a:lnTo>
                  <a:lnTo>
                    <a:pt x="5613" y="70923"/>
                  </a:lnTo>
                  <a:lnTo>
                    <a:pt x="4547" y="69702"/>
                  </a:lnTo>
                  <a:lnTo>
                    <a:pt x="3592" y="68393"/>
                  </a:lnTo>
                  <a:lnTo>
                    <a:pt x="2750" y="66996"/>
                  </a:lnTo>
                  <a:lnTo>
                    <a:pt x="2020" y="65512"/>
                  </a:lnTo>
                  <a:lnTo>
                    <a:pt x="1403" y="63940"/>
                  </a:lnTo>
                  <a:lnTo>
                    <a:pt x="898" y="62281"/>
                  </a:lnTo>
                  <a:lnTo>
                    <a:pt x="505" y="60534"/>
                  </a:lnTo>
                  <a:lnTo>
                    <a:pt x="224" y="58699"/>
                  </a:lnTo>
                  <a:lnTo>
                    <a:pt x="56" y="56777"/>
                  </a:lnTo>
                  <a:lnTo>
                    <a:pt x="0" y="54767"/>
                  </a:lnTo>
                  <a:lnTo>
                    <a:pt x="27" y="53328"/>
                  </a:lnTo>
                  <a:lnTo>
                    <a:pt x="109" y="51943"/>
                  </a:lnTo>
                  <a:lnTo>
                    <a:pt x="246" y="50612"/>
                  </a:lnTo>
                  <a:lnTo>
                    <a:pt x="438" y="49334"/>
                  </a:lnTo>
                  <a:lnTo>
                    <a:pt x="684" y="48109"/>
                  </a:lnTo>
                  <a:lnTo>
                    <a:pt x="985" y="46938"/>
                  </a:lnTo>
                  <a:lnTo>
                    <a:pt x="1341" y="45820"/>
                  </a:lnTo>
                  <a:lnTo>
                    <a:pt x="1752" y="44755"/>
                  </a:lnTo>
                  <a:lnTo>
                    <a:pt x="2218" y="43744"/>
                  </a:lnTo>
                  <a:lnTo>
                    <a:pt x="2738" y="42786"/>
                  </a:lnTo>
                  <a:lnTo>
                    <a:pt x="3316" y="41862"/>
                  </a:lnTo>
                  <a:lnTo>
                    <a:pt x="3926" y="40979"/>
                  </a:lnTo>
                  <a:lnTo>
                    <a:pt x="4570" y="40137"/>
                  </a:lnTo>
                  <a:lnTo>
                    <a:pt x="5246" y="39336"/>
                  </a:lnTo>
                  <a:lnTo>
                    <a:pt x="5955" y="38576"/>
                  </a:lnTo>
                  <a:lnTo>
                    <a:pt x="6698" y="37857"/>
                  </a:lnTo>
                  <a:lnTo>
                    <a:pt x="7472" y="37180"/>
                  </a:lnTo>
                  <a:lnTo>
                    <a:pt x="8280" y="36543"/>
                  </a:lnTo>
                  <a:lnTo>
                    <a:pt x="9121" y="35947"/>
                  </a:lnTo>
                  <a:lnTo>
                    <a:pt x="9994" y="35393"/>
                  </a:lnTo>
                  <a:lnTo>
                    <a:pt x="10910" y="34875"/>
                  </a:lnTo>
                  <a:lnTo>
                    <a:pt x="11851" y="34391"/>
                  </a:lnTo>
                  <a:lnTo>
                    <a:pt x="12816" y="33939"/>
                  </a:lnTo>
                  <a:lnTo>
                    <a:pt x="13806" y="33520"/>
                  </a:lnTo>
                  <a:lnTo>
                    <a:pt x="14821" y="33134"/>
                  </a:lnTo>
                  <a:lnTo>
                    <a:pt x="15860" y="32780"/>
                  </a:lnTo>
                  <a:lnTo>
                    <a:pt x="16924" y="32460"/>
                  </a:lnTo>
                  <a:lnTo>
                    <a:pt x="18012" y="32172"/>
                  </a:lnTo>
                  <a:lnTo>
                    <a:pt x="19126" y="31918"/>
                  </a:lnTo>
                  <a:lnTo>
                    <a:pt x="20263" y="31696"/>
                  </a:lnTo>
                  <a:lnTo>
                    <a:pt x="21415" y="31499"/>
                  </a:lnTo>
                  <a:lnTo>
                    <a:pt x="22572" y="31321"/>
                  </a:lnTo>
                  <a:lnTo>
                    <a:pt x="23732" y="31160"/>
                  </a:lnTo>
                  <a:lnTo>
                    <a:pt x="24897" y="31017"/>
                  </a:lnTo>
                  <a:lnTo>
                    <a:pt x="26065" y="30892"/>
                  </a:lnTo>
                  <a:lnTo>
                    <a:pt x="27238" y="30784"/>
                  </a:lnTo>
                  <a:lnTo>
                    <a:pt x="28415" y="30694"/>
                  </a:lnTo>
                  <a:lnTo>
                    <a:pt x="29596" y="30623"/>
                  </a:lnTo>
                  <a:lnTo>
                    <a:pt x="30781" y="30568"/>
                  </a:lnTo>
                  <a:lnTo>
                    <a:pt x="31970" y="30532"/>
                  </a:lnTo>
                  <a:lnTo>
                    <a:pt x="48605" y="30258"/>
                  </a:lnTo>
                  <a:lnTo>
                    <a:pt x="48605" y="26219"/>
                  </a:lnTo>
                  <a:lnTo>
                    <a:pt x="48596" y="25316"/>
                  </a:lnTo>
                  <a:lnTo>
                    <a:pt x="48567" y="24439"/>
                  </a:lnTo>
                  <a:lnTo>
                    <a:pt x="48519" y="23590"/>
                  </a:lnTo>
                  <a:lnTo>
                    <a:pt x="48452" y="22769"/>
                  </a:lnTo>
                  <a:lnTo>
                    <a:pt x="48366" y="21975"/>
                  </a:lnTo>
                  <a:lnTo>
                    <a:pt x="48260" y="21208"/>
                  </a:lnTo>
                  <a:lnTo>
                    <a:pt x="48136" y="20469"/>
                  </a:lnTo>
                  <a:lnTo>
                    <a:pt x="47992" y="19757"/>
                  </a:lnTo>
                  <a:lnTo>
                    <a:pt x="47829" y="19072"/>
                  </a:lnTo>
                  <a:lnTo>
                    <a:pt x="47647" y="18415"/>
                  </a:lnTo>
                  <a:lnTo>
                    <a:pt x="47445" y="17784"/>
                  </a:lnTo>
                  <a:lnTo>
                    <a:pt x="47222" y="17177"/>
                  </a:lnTo>
                  <a:lnTo>
                    <a:pt x="46979" y="16595"/>
                  </a:lnTo>
                  <a:lnTo>
                    <a:pt x="46716" y="16038"/>
                  </a:lnTo>
                  <a:lnTo>
                    <a:pt x="46432" y="15505"/>
                  </a:lnTo>
                  <a:lnTo>
                    <a:pt x="46127" y="14997"/>
                  </a:lnTo>
                  <a:lnTo>
                    <a:pt x="45802" y="14514"/>
                  </a:lnTo>
                  <a:lnTo>
                    <a:pt x="45456" y="14055"/>
                  </a:lnTo>
                  <a:lnTo>
                    <a:pt x="45090" y="13621"/>
                  </a:lnTo>
                  <a:lnTo>
                    <a:pt x="44703" y="13212"/>
                  </a:lnTo>
                  <a:lnTo>
                    <a:pt x="44296" y="12826"/>
                  </a:lnTo>
                  <a:lnTo>
                    <a:pt x="43868" y="12462"/>
                  </a:lnTo>
                  <a:lnTo>
                    <a:pt x="43420" y="12119"/>
                  </a:lnTo>
                  <a:lnTo>
                    <a:pt x="42951" y="11799"/>
                  </a:lnTo>
                  <a:lnTo>
                    <a:pt x="42461" y="11501"/>
                  </a:lnTo>
                  <a:lnTo>
                    <a:pt x="41951" y="11224"/>
                  </a:lnTo>
                  <a:lnTo>
                    <a:pt x="41421" y="10969"/>
                  </a:lnTo>
                  <a:lnTo>
                    <a:pt x="40869" y="10737"/>
                  </a:lnTo>
                  <a:lnTo>
                    <a:pt x="40298" y="10526"/>
                  </a:lnTo>
                  <a:lnTo>
                    <a:pt x="39706" y="10337"/>
                  </a:lnTo>
                  <a:lnTo>
                    <a:pt x="39106" y="10155"/>
                  </a:lnTo>
                  <a:lnTo>
                    <a:pt x="38484" y="9992"/>
                  </a:lnTo>
                  <a:lnTo>
                    <a:pt x="37841" y="9848"/>
                  </a:lnTo>
                  <a:lnTo>
                    <a:pt x="37175" y="9723"/>
                  </a:lnTo>
                  <a:lnTo>
                    <a:pt x="36488" y="9618"/>
                  </a:lnTo>
                  <a:lnTo>
                    <a:pt x="35779" y="9532"/>
                  </a:lnTo>
                  <a:lnTo>
                    <a:pt x="35048" y="9465"/>
                  </a:lnTo>
                  <a:lnTo>
                    <a:pt x="34295" y="9417"/>
                  </a:lnTo>
                  <a:lnTo>
                    <a:pt x="33520" y="9388"/>
                  </a:lnTo>
                  <a:lnTo>
                    <a:pt x="32723" y="9378"/>
                  </a:lnTo>
                  <a:lnTo>
                    <a:pt x="32018" y="9384"/>
                  </a:lnTo>
                  <a:lnTo>
                    <a:pt x="31326" y="9400"/>
                  </a:lnTo>
                  <a:lnTo>
                    <a:pt x="30649" y="9428"/>
                  </a:lnTo>
                  <a:lnTo>
                    <a:pt x="29984" y="9466"/>
                  </a:lnTo>
                  <a:lnTo>
                    <a:pt x="29334" y="9515"/>
                  </a:lnTo>
                  <a:lnTo>
                    <a:pt x="28697" y="9576"/>
                  </a:lnTo>
                  <a:lnTo>
                    <a:pt x="28074" y="9647"/>
                  </a:lnTo>
                  <a:lnTo>
                    <a:pt x="27465" y="9729"/>
                  </a:lnTo>
                  <a:lnTo>
                    <a:pt x="26870" y="9822"/>
                  </a:lnTo>
                  <a:lnTo>
                    <a:pt x="26288" y="9926"/>
                  </a:lnTo>
                  <a:lnTo>
                    <a:pt x="25720" y="10031"/>
                  </a:lnTo>
                  <a:lnTo>
                    <a:pt x="25168" y="10153"/>
                  </a:lnTo>
                  <a:lnTo>
                    <a:pt x="24630" y="10294"/>
                  </a:lnTo>
                  <a:lnTo>
                    <a:pt x="24108" y="10452"/>
                  </a:lnTo>
                  <a:lnTo>
                    <a:pt x="23601" y="10628"/>
                  </a:lnTo>
                  <a:lnTo>
                    <a:pt x="23108" y="10821"/>
                  </a:lnTo>
                  <a:lnTo>
                    <a:pt x="22631" y="11033"/>
                  </a:lnTo>
                  <a:lnTo>
                    <a:pt x="22169" y="11262"/>
                  </a:lnTo>
                  <a:lnTo>
                    <a:pt x="21722" y="11509"/>
                  </a:lnTo>
                  <a:lnTo>
                    <a:pt x="21290" y="11774"/>
                  </a:lnTo>
                  <a:lnTo>
                    <a:pt x="20874" y="12045"/>
                  </a:lnTo>
                  <a:lnTo>
                    <a:pt x="20474" y="12336"/>
                  </a:lnTo>
                  <a:lnTo>
                    <a:pt x="20091" y="12647"/>
                  </a:lnTo>
                  <a:lnTo>
                    <a:pt x="19724" y="12979"/>
                  </a:lnTo>
                  <a:lnTo>
                    <a:pt x="19373" y="13332"/>
                  </a:lnTo>
                  <a:lnTo>
                    <a:pt x="19039" y="13705"/>
                  </a:lnTo>
                  <a:lnTo>
                    <a:pt x="18722" y="14099"/>
                  </a:lnTo>
                  <a:lnTo>
                    <a:pt x="18420" y="14513"/>
                  </a:lnTo>
                  <a:lnTo>
                    <a:pt x="18136" y="14947"/>
                  </a:lnTo>
                  <a:lnTo>
                    <a:pt x="17867" y="15403"/>
                  </a:lnTo>
                  <a:lnTo>
                    <a:pt x="17616" y="15867"/>
                  </a:lnTo>
                  <a:lnTo>
                    <a:pt x="17383" y="16356"/>
                  </a:lnTo>
                  <a:lnTo>
                    <a:pt x="17167" y="16869"/>
                  </a:lnTo>
                  <a:lnTo>
                    <a:pt x="16969" y="17407"/>
                  </a:lnTo>
                  <a:lnTo>
                    <a:pt x="16789" y="17970"/>
                  </a:lnTo>
                  <a:lnTo>
                    <a:pt x="16627" y="18557"/>
                  </a:lnTo>
                  <a:lnTo>
                    <a:pt x="16482" y="19169"/>
                  </a:lnTo>
                  <a:lnTo>
                    <a:pt x="16356" y="19806"/>
                  </a:lnTo>
                  <a:lnTo>
                    <a:pt x="16247" y="20467"/>
                  </a:lnTo>
                  <a:lnTo>
                    <a:pt x="16156" y="21153"/>
                  </a:lnTo>
                  <a:lnTo>
                    <a:pt x="3286" y="19989"/>
                  </a:lnTo>
                  <a:lnTo>
                    <a:pt x="3435" y="19121"/>
                  </a:lnTo>
                  <a:lnTo>
                    <a:pt x="3609" y="18267"/>
                  </a:lnTo>
                  <a:lnTo>
                    <a:pt x="3807" y="17428"/>
                  </a:lnTo>
                  <a:lnTo>
                    <a:pt x="4030" y="16605"/>
                  </a:lnTo>
                  <a:lnTo>
                    <a:pt x="4278" y="15796"/>
                  </a:lnTo>
                  <a:lnTo>
                    <a:pt x="4551" y="15003"/>
                  </a:lnTo>
                  <a:lnTo>
                    <a:pt x="4848" y="14225"/>
                  </a:lnTo>
                  <a:lnTo>
                    <a:pt x="5170" y="13461"/>
                  </a:lnTo>
                  <a:lnTo>
                    <a:pt x="5516" y="12713"/>
                  </a:lnTo>
                  <a:lnTo>
                    <a:pt x="5887" y="11980"/>
                  </a:lnTo>
                  <a:lnTo>
                    <a:pt x="6286" y="11251"/>
                  </a:lnTo>
                  <a:lnTo>
                    <a:pt x="6717" y="10542"/>
                  </a:lnTo>
                  <a:lnTo>
                    <a:pt x="7179" y="9854"/>
                  </a:lnTo>
                  <a:lnTo>
                    <a:pt x="7672" y="9187"/>
                  </a:lnTo>
                  <a:lnTo>
                    <a:pt x="8197" y="8540"/>
                  </a:lnTo>
                  <a:lnTo>
                    <a:pt x="8754" y="7913"/>
                  </a:lnTo>
                  <a:lnTo>
                    <a:pt x="9342" y="7307"/>
                  </a:lnTo>
                  <a:lnTo>
                    <a:pt x="9962" y="6722"/>
                  </a:lnTo>
                  <a:lnTo>
                    <a:pt x="10613" y="6157"/>
                  </a:lnTo>
                  <a:lnTo>
                    <a:pt x="11295" y="5613"/>
                  </a:lnTo>
                  <a:lnTo>
                    <a:pt x="12024" y="5091"/>
                  </a:lnTo>
                  <a:lnTo>
                    <a:pt x="12788" y="4594"/>
                  </a:lnTo>
                  <a:lnTo>
                    <a:pt x="13585" y="4122"/>
                  </a:lnTo>
                  <a:lnTo>
                    <a:pt x="14417" y="3674"/>
                  </a:lnTo>
                  <a:lnTo>
                    <a:pt x="15283" y="3251"/>
                  </a:lnTo>
                  <a:lnTo>
                    <a:pt x="16183" y="2853"/>
                  </a:lnTo>
                  <a:lnTo>
                    <a:pt x="17118" y="2479"/>
                  </a:lnTo>
                  <a:lnTo>
                    <a:pt x="18086" y="2130"/>
                  </a:lnTo>
                  <a:lnTo>
                    <a:pt x="19089" y="1805"/>
                  </a:lnTo>
                  <a:lnTo>
                    <a:pt x="20126" y="1506"/>
                  </a:lnTo>
                  <a:lnTo>
                    <a:pt x="21216" y="1219"/>
                  </a:lnTo>
                  <a:lnTo>
                    <a:pt x="22350" y="963"/>
                  </a:lnTo>
                  <a:lnTo>
                    <a:pt x="23527" y="737"/>
                  </a:lnTo>
                  <a:lnTo>
                    <a:pt x="24749" y="542"/>
                  </a:lnTo>
                  <a:lnTo>
                    <a:pt x="26014" y="376"/>
                  </a:lnTo>
                  <a:lnTo>
                    <a:pt x="27323" y="240"/>
                  </a:lnTo>
                  <a:lnTo>
                    <a:pt x="28676" y="135"/>
                  </a:lnTo>
                  <a:lnTo>
                    <a:pt x="30072" y="60"/>
                  </a:lnTo>
                  <a:lnTo>
                    <a:pt x="31512" y="15"/>
                  </a:lnTo>
                  <a:lnTo>
                    <a:pt x="32997" y="0"/>
                  </a:lnTo>
                  <a:lnTo>
                    <a:pt x="35721" y="64"/>
                  </a:lnTo>
                  <a:lnTo>
                    <a:pt x="38306" y="257"/>
                  </a:lnTo>
                  <a:lnTo>
                    <a:pt x="40754" y="579"/>
                  </a:lnTo>
                  <a:lnTo>
                    <a:pt x="43063" y="1029"/>
                  </a:lnTo>
                  <a:lnTo>
                    <a:pt x="45234" y="1608"/>
                  </a:lnTo>
                  <a:lnTo>
                    <a:pt x="47266" y="2316"/>
                  </a:lnTo>
                  <a:lnTo>
                    <a:pt x="49161" y="3153"/>
                  </a:lnTo>
                  <a:lnTo>
                    <a:pt x="50916" y="4118"/>
                  </a:lnTo>
                  <a:lnTo>
                    <a:pt x="52534" y="5212"/>
                  </a:lnTo>
                  <a:lnTo>
                    <a:pt x="54014" y="6435"/>
                  </a:lnTo>
                  <a:lnTo>
                    <a:pt x="55353" y="7765"/>
                  </a:lnTo>
                  <a:lnTo>
                    <a:pt x="56552" y="9211"/>
                  </a:lnTo>
                  <a:lnTo>
                    <a:pt x="57610" y="10772"/>
                  </a:lnTo>
                  <a:lnTo>
                    <a:pt x="58526" y="12448"/>
                  </a:lnTo>
                  <a:lnTo>
                    <a:pt x="59302" y="14239"/>
                  </a:lnTo>
                  <a:lnTo>
                    <a:pt x="59937" y="16145"/>
                  </a:lnTo>
                  <a:lnTo>
                    <a:pt x="60430" y="18166"/>
                  </a:lnTo>
                  <a:lnTo>
                    <a:pt x="60783" y="20302"/>
                  </a:lnTo>
                  <a:lnTo>
                    <a:pt x="60994" y="22553"/>
                  </a:lnTo>
                  <a:lnTo>
                    <a:pt x="61065" y="24919"/>
                  </a:lnTo>
                  <a:lnTo>
                    <a:pt x="61065" y="56820"/>
                  </a:lnTo>
                  <a:lnTo>
                    <a:pt x="61079" y="57889"/>
                  </a:lnTo>
                  <a:lnTo>
                    <a:pt x="61122" y="58904"/>
                  </a:lnTo>
                  <a:lnTo>
                    <a:pt x="61194" y="59866"/>
                  </a:lnTo>
                  <a:lnTo>
                    <a:pt x="61295" y="60775"/>
                  </a:lnTo>
                  <a:lnTo>
                    <a:pt x="61424" y="61630"/>
                  </a:lnTo>
                  <a:lnTo>
                    <a:pt x="61582" y="62431"/>
                  </a:lnTo>
                  <a:lnTo>
                    <a:pt x="61769" y="63180"/>
                  </a:lnTo>
                  <a:lnTo>
                    <a:pt x="61985" y="63874"/>
                  </a:lnTo>
                  <a:lnTo>
                    <a:pt x="62229" y="64516"/>
                  </a:lnTo>
                  <a:lnTo>
                    <a:pt x="62502" y="65104"/>
                  </a:lnTo>
                  <a:lnTo>
                    <a:pt x="62816" y="65624"/>
                  </a:lnTo>
                  <a:lnTo>
                    <a:pt x="63182" y="66090"/>
                  </a:lnTo>
                  <a:lnTo>
                    <a:pt x="63599" y="66500"/>
                  </a:lnTo>
                  <a:lnTo>
                    <a:pt x="64069" y="66856"/>
                  </a:lnTo>
                  <a:lnTo>
                    <a:pt x="64590" y="67158"/>
                  </a:lnTo>
                  <a:lnTo>
                    <a:pt x="65164" y="67404"/>
                  </a:lnTo>
                  <a:lnTo>
                    <a:pt x="65790" y="67596"/>
                  </a:lnTo>
                  <a:lnTo>
                    <a:pt x="66468" y="67733"/>
                  </a:lnTo>
                  <a:lnTo>
                    <a:pt x="67197" y="67815"/>
                  </a:lnTo>
                  <a:lnTo>
                    <a:pt x="67979" y="67842"/>
                  </a:lnTo>
                  <a:lnTo>
                    <a:pt x="68185" y="67841"/>
                  </a:lnTo>
                  <a:lnTo>
                    <a:pt x="68390" y="67837"/>
                  </a:lnTo>
                  <a:lnTo>
                    <a:pt x="68595" y="67830"/>
                  </a:lnTo>
                  <a:lnTo>
                    <a:pt x="68801" y="67820"/>
                  </a:lnTo>
                  <a:lnTo>
                    <a:pt x="69006" y="67808"/>
                  </a:lnTo>
                  <a:lnTo>
                    <a:pt x="69211" y="67793"/>
                  </a:lnTo>
                  <a:lnTo>
                    <a:pt x="69417" y="67775"/>
                  </a:lnTo>
                  <a:lnTo>
                    <a:pt x="69622" y="67755"/>
                  </a:lnTo>
                  <a:lnTo>
                    <a:pt x="69828" y="67731"/>
                  </a:lnTo>
                  <a:lnTo>
                    <a:pt x="70033" y="67705"/>
                  </a:lnTo>
                  <a:lnTo>
                    <a:pt x="70238" y="67677"/>
                  </a:lnTo>
                  <a:lnTo>
                    <a:pt x="70441" y="67648"/>
                  </a:lnTo>
                  <a:lnTo>
                    <a:pt x="70643" y="67617"/>
                  </a:lnTo>
                  <a:lnTo>
                    <a:pt x="70843" y="67585"/>
                  </a:lnTo>
                  <a:lnTo>
                    <a:pt x="71043" y="67551"/>
                  </a:lnTo>
                  <a:lnTo>
                    <a:pt x="71241" y="67516"/>
                  </a:lnTo>
                  <a:lnTo>
                    <a:pt x="71437" y="67480"/>
                  </a:lnTo>
                  <a:lnTo>
                    <a:pt x="71632" y="67442"/>
                  </a:lnTo>
                  <a:lnTo>
                    <a:pt x="71826" y="67403"/>
                  </a:lnTo>
                  <a:lnTo>
                    <a:pt x="72018" y="67363"/>
                  </a:lnTo>
                  <a:lnTo>
                    <a:pt x="72018" y="75030"/>
                  </a:lnTo>
                  <a:lnTo>
                    <a:pt x="71553" y="75137"/>
                  </a:lnTo>
                  <a:lnTo>
                    <a:pt x="71087" y="75239"/>
                  </a:lnTo>
                  <a:lnTo>
                    <a:pt x="70622" y="75334"/>
                  </a:lnTo>
                  <a:lnTo>
                    <a:pt x="70156" y="75425"/>
                  </a:lnTo>
                  <a:lnTo>
                    <a:pt x="69691" y="75510"/>
                  </a:lnTo>
                  <a:lnTo>
                    <a:pt x="69225" y="75589"/>
                  </a:lnTo>
                  <a:lnTo>
                    <a:pt x="68760" y="75663"/>
                  </a:lnTo>
                  <a:lnTo>
                    <a:pt x="68294" y="75731"/>
                  </a:lnTo>
                  <a:lnTo>
                    <a:pt x="67829" y="75794"/>
                  </a:lnTo>
                  <a:lnTo>
                    <a:pt x="67363" y="75852"/>
                  </a:lnTo>
                  <a:lnTo>
                    <a:pt x="66908" y="75904"/>
                  </a:lnTo>
                  <a:lnTo>
                    <a:pt x="66446" y="75951"/>
                  </a:lnTo>
                  <a:lnTo>
                    <a:pt x="65977" y="75992"/>
                  </a:lnTo>
                  <a:lnTo>
                    <a:pt x="65501" y="76027"/>
                  </a:lnTo>
                  <a:lnTo>
                    <a:pt x="65018" y="76057"/>
                  </a:lnTo>
                  <a:lnTo>
                    <a:pt x="64529" y="76082"/>
                  </a:lnTo>
                  <a:lnTo>
                    <a:pt x="64033" y="76101"/>
                  </a:lnTo>
                  <a:lnTo>
                    <a:pt x="63529" y="76115"/>
                  </a:lnTo>
                  <a:lnTo>
                    <a:pt x="63019" y="76123"/>
                  </a:lnTo>
                  <a:lnTo>
                    <a:pt x="62502" y="76126"/>
                  </a:lnTo>
                  <a:lnTo>
                    <a:pt x="61814" y="76117"/>
                  </a:lnTo>
                  <a:lnTo>
                    <a:pt x="61144" y="76090"/>
                  </a:lnTo>
                  <a:lnTo>
                    <a:pt x="60494" y="76046"/>
                  </a:lnTo>
                  <a:lnTo>
                    <a:pt x="59863" y="75983"/>
                  </a:lnTo>
                  <a:lnTo>
                    <a:pt x="59251" y="75903"/>
                  </a:lnTo>
                  <a:lnTo>
                    <a:pt x="58658" y="75805"/>
                  </a:lnTo>
                  <a:lnTo>
                    <a:pt x="58084" y="75690"/>
                  </a:lnTo>
                  <a:lnTo>
                    <a:pt x="57530" y="75556"/>
                  </a:lnTo>
                  <a:lnTo>
                    <a:pt x="56994" y="75405"/>
                  </a:lnTo>
                  <a:lnTo>
                    <a:pt x="56478" y="75236"/>
                  </a:lnTo>
                  <a:lnTo>
                    <a:pt x="55994" y="75035"/>
                  </a:lnTo>
                  <a:lnTo>
                    <a:pt x="55528" y="74817"/>
                  </a:lnTo>
                  <a:lnTo>
                    <a:pt x="55079" y="74581"/>
                  </a:lnTo>
                  <a:lnTo>
                    <a:pt x="54649" y="74327"/>
                  </a:lnTo>
                  <a:lnTo>
                    <a:pt x="54236" y="74055"/>
                  </a:lnTo>
                  <a:lnTo>
                    <a:pt x="53841" y="73765"/>
                  </a:lnTo>
                  <a:lnTo>
                    <a:pt x="53464" y="73458"/>
                  </a:lnTo>
                  <a:lnTo>
                    <a:pt x="53104" y="73133"/>
                  </a:lnTo>
                  <a:lnTo>
                    <a:pt x="52763" y="72790"/>
                  </a:lnTo>
                  <a:lnTo>
                    <a:pt x="52439" y="72429"/>
                  </a:lnTo>
                  <a:lnTo>
                    <a:pt x="52132" y="72037"/>
                  </a:lnTo>
                  <a:lnTo>
                    <a:pt x="51839" y="71629"/>
                  </a:lnTo>
                  <a:lnTo>
                    <a:pt x="51562" y="71205"/>
                  </a:lnTo>
                  <a:lnTo>
                    <a:pt x="51300" y="70764"/>
                  </a:lnTo>
                  <a:lnTo>
                    <a:pt x="51053" y="70307"/>
                  </a:lnTo>
                  <a:lnTo>
                    <a:pt x="50821" y="69833"/>
                  </a:lnTo>
                  <a:lnTo>
                    <a:pt x="50604" y="69343"/>
                  </a:lnTo>
                  <a:lnTo>
                    <a:pt x="50402" y="68836"/>
                  </a:lnTo>
                  <a:lnTo>
                    <a:pt x="50215" y="68313"/>
                  </a:lnTo>
                  <a:lnTo>
                    <a:pt x="50043" y="67774"/>
                  </a:lnTo>
                  <a:lnTo>
                    <a:pt x="49885" y="67204"/>
                  </a:lnTo>
                  <a:lnTo>
                    <a:pt x="49739" y="66615"/>
                  </a:lnTo>
                  <a:lnTo>
                    <a:pt x="49605" y="66010"/>
                  </a:lnTo>
                  <a:lnTo>
                    <a:pt x="49484" y="65386"/>
                  </a:lnTo>
                  <a:lnTo>
                    <a:pt x="49375" y="64744"/>
                  </a:lnTo>
                  <a:lnTo>
                    <a:pt x="49279" y="64085"/>
                  </a:lnTo>
                  <a:lnTo>
                    <a:pt x="49195" y="63408"/>
                  </a:lnTo>
                  <a:lnTo>
                    <a:pt x="49123" y="62713"/>
                  </a:lnTo>
                  <a:lnTo>
                    <a:pt x="49063" y="62001"/>
                  </a:lnTo>
                  <a:lnTo>
                    <a:pt x="49016" y="61270"/>
                  </a:lnTo>
                  <a:lnTo>
                    <a:pt x="48605" y="61270"/>
                  </a:lnTo>
                  <a:lnTo>
                    <a:pt x="48204" y="61975"/>
                  </a:lnTo>
                  <a:lnTo>
                    <a:pt x="47795" y="62667"/>
                  </a:lnTo>
                  <a:lnTo>
                    <a:pt x="47377" y="63345"/>
                  </a:lnTo>
                  <a:lnTo>
                    <a:pt x="46951" y="64009"/>
                  </a:lnTo>
                  <a:lnTo>
                    <a:pt x="46517" y="64659"/>
                  </a:lnTo>
                  <a:lnTo>
                    <a:pt x="46075" y="65296"/>
                  </a:lnTo>
                  <a:lnTo>
                    <a:pt x="45625" y="65919"/>
                  </a:lnTo>
                  <a:lnTo>
                    <a:pt x="45166" y="66528"/>
                  </a:lnTo>
                  <a:lnTo>
                    <a:pt x="44699" y="67123"/>
                  </a:lnTo>
                  <a:lnTo>
                    <a:pt x="44224" y="67705"/>
                  </a:lnTo>
                  <a:lnTo>
                    <a:pt x="43750" y="68272"/>
                  </a:lnTo>
                  <a:lnTo>
                    <a:pt x="43260" y="68823"/>
                  </a:lnTo>
                  <a:lnTo>
                    <a:pt x="42753" y="69357"/>
                  </a:lnTo>
                  <a:lnTo>
                    <a:pt x="42230" y="69874"/>
                  </a:lnTo>
                  <a:lnTo>
                    <a:pt x="41691" y="70375"/>
                  </a:lnTo>
                  <a:lnTo>
                    <a:pt x="41135" y="70860"/>
                  </a:lnTo>
                  <a:lnTo>
                    <a:pt x="40563" y="71328"/>
                  </a:lnTo>
                  <a:lnTo>
                    <a:pt x="39974" y="71780"/>
                  </a:lnTo>
                  <a:lnTo>
                    <a:pt x="39369" y="72215"/>
                  </a:lnTo>
                  <a:lnTo>
                    <a:pt x="38747" y="72634"/>
                  </a:lnTo>
                  <a:lnTo>
                    <a:pt x="38109" y="73023"/>
                  </a:lnTo>
                  <a:lnTo>
                    <a:pt x="37452" y="73393"/>
                  </a:lnTo>
                  <a:lnTo>
                    <a:pt x="36778" y="73745"/>
                  </a:lnTo>
                  <a:lnTo>
                    <a:pt x="36086" y="74080"/>
                  </a:lnTo>
                  <a:lnTo>
                    <a:pt x="35376" y="74397"/>
                  </a:lnTo>
                  <a:lnTo>
                    <a:pt x="34648" y="74696"/>
                  </a:lnTo>
                  <a:lnTo>
                    <a:pt x="33902" y="74978"/>
                  </a:lnTo>
                  <a:lnTo>
                    <a:pt x="33139" y="75241"/>
                  </a:lnTo>
                  <a:lnTo>
                    <a:pt x="32358" y="75487"/>
                  </a:lnTo>
                  <a:lnTo>
                    <a:pt x="31559" y="75715"/>
                  </a:lnTo>
                  <a:lnTo>
                    <a:pt x="30753" y="75923"/>
                  </a:lnTo>
                  <a:lnTo>
                    <a:pt x="29922" y="76109"/>
                  </a:lnTo>
                  <a:lnTo>
                    <a:pt x="29066" y="76274"/>
                  </a:lnTo>
                  <a:lnTo>
                    <a:pt x="28185" y="76416"/>
                  </a:lnTo>
                  <a:lnTo>
                    <a:pt x="27280" y="76537"/>
                  </a:lnTo>
                  <a:lnTo>
                    <a:pt x="26351" y="76635"/>
                  </a:lnTo>
                  <a:lnTo>
                    <a:pt x="25396" y="76712"/>
                  </a:lnTo>
                  <a:lnTo>
                    <a:pt x="24417" y="76767"/>
                  </a:lnTo>
                  <a:lnTo>
                    <a:pt x="23414" y="7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610793" y="4003307"/>
              <a:ext cx="35940" cy="28684"/>
            </a:xfrm>
            <a:custGeom>
              <a:avLst/>
              <a:pathLst>
                <a:path w="35940" h="28684">
                  <a:moveTo>
                    <a:pt x="12527" y="28684"/>
                  </a:moveTo>
                  <a:lnTo>
                    <a:pt x="13690" y="28663"/>
                  </a:lnTo>
                  <a:lnTo>
                    <a:pt x="14822" y="28599"/>
                  </a:lnTo>
                  <a:lnTo>
                    <a:pt x="15924" y="28493"/>
                  </a:lnTo>
                  <a:lnTo>
                    <a:pt x="16996" y="28344"/>
                  </a:lnTo>
                  <a:lnTo>
                    <a:pt x="18038" y="28153"/>
                  </a:lnTo>
                  <a:lnTo>
                    <a:pt x="19050" y="27920"/>
                  </a:lnTo>
                  <a:lnTo>
                    <a:pt x="20032" y="27644"/>
                  </a:lnTo>
                  <a:lnTo>
                    <a:pt x="20984" y="27326"/>
                  </a:lnTo>
                  <a:lnTo>
                    <a:pt x="21905" y="26965"/>
                  </a:lnTo>
                  <a:lnTo>
                    <a:pt x="22796" y="26562"/>
                  </a:lnTo>
                  <a:lnTo>
                    <a:pt x="23671" y="26112"/>
                  </a:lnTo>
                  <a:lnTo>
                    <a:pt x="24513" y="25639"/>
                  </a:lnTo>
                  <a:lnTo>
                    <a:pt x="25324" y="25142"/>
                  </a:lnTo>
                  <a:lnTo>
                    <a:pt x="26104" y="24623"/>
                  </a:lnTo>
                  <a:lnTo>
                    <a:pt x="26852" y="24080"/>
                  </a:lnTo>
                  <a:lnTo>
                    <a:pt x="27569" y="23514"/>
                  </a:lnTo>
                  <a:lnTo>
                    <a:pt x="28255" y="22924"/>
                  </a:lnTo>
                  <a:lnTo>
                    <a:pt x="28908" y="22312"/>
                  </a:lnTo>
                  <a:lnTo>
                    <a:pt x="29531" y="21676"/>
                  </a:lnTo>
                  <a:lnTo>
                    <a:pt x="30121" y="21016"/>
                  </a:lnTo>
                  <a:lnTo>
                    <a:pt x="30695" y="20339"/>
                  </a:lnTo>
                  <a:lnTo>
                    <a:pt x="31239" y="19650"/>
                  </a:lnTo>
                  <a:lnTo>
                    <a:pt x="31752" y="18948"/>
                  </a:lnTo>
                  <a:lnTo>
                    <a:pt x="32235" y="18234"/>
                  </a:lnTo>
                  <a:lnTo>
                    <a:pt x="32689" y="17508"/>
                  </a:lnTo>
                  <a:lnTo>
                    <a:pt x="33112" y="16769"/>
                  </a:lnTo>
                  <a:lnTo>
                    <a:pt x="33505" y="16018"/>
                  </a:lnTo>
                  <a:lnTo>
                    <a:pt x="33867" y="15255"/>
                  </a:lnTo>
                  <a:lnTo>
                    <a:pt x="34200" y="14479"/>
                  </a:lnTo>
                  <a:lnTo>
                    <a:pt x="34503" y="13691"/>
                  </a:lnTo>
                  <a:lnTo>
                    <a:pt x="34776" y="12901"/>
                  </a:lnTo>
                  <a:lnTo>
                    <a:pt x="35020" y="12117"/>
                  </a:lnTo>
                  <a:lnTo>
                    <a:pt x="35236" y="11340"/>
                  </a:lnTo>
                  <a:lnTo>
                    <a:pt x="35423" y="10570"/>
                  </a:lnTo>
                  <a:lnTo>
                    <a:pt x="35581" y="9806"/>
                  </a:lnTo>
                  <a:lnTo>
                    <a:pt x="35710" y="9050"/>
                  </a:lnTo>
                  <a:lnTo>
                    <a:pt x="35811" y="8300"/>
                  </a:lnTo>
                  <a:lnTo>
                    <a:pt x="35883" y="7557"/>
                  </a:lnTo>
                  <a:lnTo>
                    <a:pt x="35926" y="6821"/>
                  </a:lnTo>
                  <a:lnTo>
                    <a:pt x="35940" y="6092"/>
                  </a:lnTo>
                  <a:lnTo>
                    <a:pt x="35940" y="0"/>
                  </a:lnTo>
                  <a:lnTo>
                    <a:pt x="22454" y="273"/>
                  </a:lnTo>
                  <a:lnTo>
                    <a:pt x="21554" y="293"/>
                  </a:lnTo>
                  <a:lnTo>
                    <a:pt x="20663" y="323"/>
                  </a:lnTo>
                  <a:lnTo>
                    <a:pt x="19780" y="364"/>
                  </a:lnTo>
                  <a:lnTo>
                    <a:pt x="18905" y="416"/>
                  </a:lnTo>
                  <a:lnTo>
                    <a:pt x="18038" y="479"/>
                  </a:lnTo>
                  <a:lnTo>
                    <a:pt x="17180" y="553"/>
                  </a:lnTo>
                  <a:lnTo>
                    <a:pt x="16330" y="638"/>
                  </a:lnTo>
                  <a:lnTo>
                    <a:pt x="15488" y="733"/>
                  </a:lnTo>
                  <a:lnTo>
                    <a:pt x="14654" y="840"/>
                  </a:lnTo>
                  <a:lnTo>
                    <a:pt x="13828" y="958"/>
                  </a:lnTo>
                  <a:lnTo>
                    <a:pt x="13030" y="1079"/>
                  </a:lnTo>
                  <a:lnTo>
                    <a:pt x="12251" y="1224"/>
                  </a:lnTo>
                  <a:lnTo>
                    <a:pt x="11491" y="1391"/>
                  </a:lnTo>
                  <a:lnTo>
                    <a:pt x="10750" y="1582"/>
                  </a:lnTo>
                  <a:lnTo>
                    <a:pt x="10029" y="1797"/>
                  </a:lnTo>
                  <a:lnTo>
                    <a:pt x="9326" y="2034"/>
                  </a:lnTo>
                  <a:lnTo>
                    <a:pt x="8643" y="2295"/>
                  </a:lnTo>
                  <a:lnTo>
                    <a:pt x="7979" y="2579"/>
                  </a:lnTo>
                  <a:lnTo>
                    <a:pt x="7334" y="2886"/>
                  </a:lnTo>
                  <a:lnTo>
                    <a:pt x="6708" y="3217"/>
                  </a:lnTo>
                  <a:lnTo>
                    <a:pt x="6105" y="3573"/>
                  </a:lnTo>
                  <a:lnTo>
                    <a:pt x="5526" y="3956"/>
                  </a:lnTo>
                  <a:lnTo>
                    <a:pt x="4971" y="4367"/>
                  </a:lnTo>
                  <a:lnTo>
                    <a:pt x="4441" y="4805"/>
                  </a:lnTo>
                  <a:lnTo>
                    <a:pt x="3936" y="5271"/>
                  </a:lnTo>
                  <a:lnTo>
                    <a:pt x="3455" y="5764"/>
                  </a:lnTo>
                  <a:lnTo>
                    <a:pt x="2999" y="6284"/>
                  </a:lnTo>
                  <a:lnTo>
                    <a:pt x="2568" y="6832"/>
                  </a:lnTo>
                  <a:lnTo>
                    <a:pt x="2161" y="7407"/>
                  </a:lnTo>
                  <a:lnTo>
                    <a:pt x="1779" y="8009"/>
                  </a:lnTo>
                  <a:lnTo>
                    <a:pt x="1441" y="8644"/>
                  </a:lnTo>
                  <a:lnTo>
                    <a:pt x="1139" y="9318"/>
                  </a:lnTo>
                  <a:lnTo>
                    <a:pt x="872" y="10030"/>
                  </a:lnTo>
                  <a:lnTo>
                    <a:pt x="640" y="10780"/>
                  </a:lnTo>
                  <a:lnTo>
                    <a:pt x="444" y="11569"/>
                  </a:lnTo>
                  <a:lnTo>
                    <a:pt x="284" y="12396"/>
                  </a:lnTo>
                  <a:lnTo>
                    <a:pt x="160" y="13261"/>
                  </a:lnTo>
                  <a:lnTo>
                    <a:pt x="71" y="14165"/>
                  </a:lnTo>
                  <a:lnTo>
                    <a:pt x="17" y="15107"/>
                  </a:lnTo>
                  <a:lnTo>
                    <a:pt x="0" y="16087"/>
                  </a:lnTo>
                  <a:lnTo>
                    <a:pt x="32" y="17265"/>
                  </a:lnTo>
                  <a:lnTo>
                    <a:pt x="128" y="18388"/>
                  </a:lnTo>
                  <a:lnTo>
                    <a:pt x="289" y="19456"/>
                  </a:lnTo>
                  <a:lnTo>
                    <a:pt x="514" y="20469"/>
                  </a:lnTo>
                  <a:lnTo>
                    <a:pt x="804" y="21427"/>
                  </a:lnTo>
                  <a:lnTo>
                    <a:pt x="1158" y="22331"/>
                  </a:lnTo>
                  <a:lnTo>
                    <a:pt x="1576" y="23180"/>
                  </a:lnTo>
                  <a:lnTo>
                    <a:pt x="2059" y="23974"/>
                  </a:lnTo>
                  <a:lnTo>
                    <a:pt x="2606" y="24713"/>
                  </a:lnTo>
                  <a:lnTo>
                    <a:pt x="3217" y="25398"/>
                  </a:lnTo>
                  <a:lnTo>
                    <a:pt x="3902" y="26022"/>
                  </a:lnTo>
                  <a:lnTo>
                    <a:pt x="4641" y="26581"/>
                  </a:lnTo>
                  <a:lnTo>
                    <a:pt x="5435" y="27074"/>
                  </a:lnTo>
                  <a:lnTo>
                    <a:pt x="6284" y="27501"/>
                  </a:lnTo>
                  <a:lnTo>
                    <a:pt x="7188" y="27862"/>
                  </a:lnTo>
                  <a:lnTo>
                    <a:pt x="8146" y="28158"/>
                  </a:lnTo>
                  <a:lnTo>
                    <a:pt x="9159" y="28388"/>
                  </a:lnTo>
                  <a:lnTo>
                    <a:pt x="10227" y="28552"/>
                  </a:lnTo>
                  <a:lnTo>
                    <a:pt x="11350" y="28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545278" y="4409086"/>
              <a:ext cx="74620" cy="96458"/>
            </a:xfrm>
            <a:custGeom>
              <a:avLst/>
              <a:pathLst>
                <a:path w="74620" h="96458">
                  <a:moveTo>
                    <a:pt x="74620" y="29026"/>
                  </a:moveTo>
                  <a:lnTo>
                    <a:pt x="74598" y="30277"/>
                  </a:lnTo>
                  <a:lnTo>
                    <a:pt x="74535" y="31512"/>
                  </a:lnTo>
                  <a:lnTo>
                    <a:pt x="74429" y="32731"/>
                  </a:lnTo>
                  <a:lnTo>
                    <a:pt x="74280" y="33933"/>
                  </a:lnTo>
                  <a:lnTo>
                    <a:pt x="74089" y="35119"/>
                  </a:lnTo>
                  <a:lnTo>
                    <a:pt x="73856" y="36288"/>
                  </a:lnTo>
                  <a:lnTo>
                    <a:pt x="73580" y="37441"/>
                  </a:lnTo>
                  <a:lnTo>
                    <a:pt x="73261" y="38577"/>
                  </a:lnTo>
                  <a:lnTo>
                    <a:pt x="72901" y="39697"/>
                  </a:lnTo>
                  <a:lnTo>
                    <a:pt x="72497" y="40801"/>
                  </a:lnTo>
                  <a:lnTo>
                    <a:pt x="72065" y="41869"/>
                  </a:lnTo>
                  <a:lnTo>
                    <a:pt x="71591" y="42910"/>
                  </a:lnTo>
                  <a:lnTo>
                    <a:pt x="71074" y="43923"/>
                  </a:lnTo>
                  <a:lnTo>
                    <a:pt x="70515" y="44909"/>
                  </a:lnTo>
                  <a:lnTo>
                    <a:pt x="69913" y="45867"/>
                  </a:lnTo>
                  <a:lnTo>
                    <a:pt x="69269" y="46798"/>
                  </a:lnTo>
                  <a:lnTo>
                    <a:pt x="68582" y="47702"/>
                  </a:lnTo>
                  <a:lnTo>
                    <a:pt x="67853" y="48578"/>
                  </a:lnTo>
                  <a:lnTo>
                    <a:pt x="67082" y="49427"/>
                  </a:lnTo>
                  <a:lnTo>
                    <a:pt x="66268" y="50248"/>
                  </a:lnTo>
                  <a:lnTo>
                    <a:pt x="65425" y="51026"/>
                  </a:lnTo>
                  <a:lnTo>
                    <a:pt x="64540" y="51771"/>
                  </a:lnTo>
                  <a:lnTo>
                    <a:pt x="63612" y="52483"/>
                  </a:lnTo>
                  <a:lnTo>
                    <a:pt x="62642" y="53162"/>
                  </a:lnTo>
                  <a:lnTo>
                    <a:pt x="61630" y="53808"/>
                  </a:lnTo>
                  <a:lnTo>
                    <a:pt x="60575" y="54422"/>
                  </a:lnTo>
                  <a:lnTo>
                    <a:pt x="59477" y="55002"/>
                  </a:lnTo>
                  <a:lnTo>
                    <a:pt x="58337" y="55550"/>
                  </a:lnTo>
                  <a:lnTo>
                    <a:pt x="57155" y="56065"/>
                  </a:lnTo>
                  <a:lnTo>
                    <a:pt x="55930" y="56547"/>
                  </a:lnTo>
                  <a:lnTo>
                    <a:pt x="54664" y="56989"/>
                  </a:lnTo>
                  <a:lnTo>
                    <a:pt x="53356" y="57384"/>
                  </a:lnTo>
                  <a:lnTo>
                    <a:pt x="52008" y="57734"/>
                  </a:lnTo>
                  <a:lnTo>
                    <a:pt x="50618" y="58036"/>
                  </a:lnTo>
                  <a:lnTo>
                    <a:pt x="49187" y="58292"/>
                  </a:lnTo>
                  <a:lnTo>
                    <a:pt x="47715" y="58502"/>
                  </a:lnTo>
                  <a:lnTo>
                    <a:pt x="46202" y="58665"/>
                  </a:lnTo>
                  <a:lnTo>
                    <a:pt x="44648" y="58781"/>
                  </a:lnTo>
                  <a:lnTo>
                    <a:pt x="43053" y="58851"/>
                  </a:lnTo>
                  <a:lnTo>
                    <a:pt x="41417" y="58874"/>
                  </a:lnTo>
                  <a:lnTo>
                    <a:pt x="13075" y="58874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0596" y="0"/>
                  </a:lnTo>
                  <a:lnTo>
                    <a:pt x="42285" y="21"/>
                  </a:lnTo>
                  <a:lnTo>
                    <a:pt x="43931" y="84"/>
                  </a:lnTo>
                  <a:lnTo>
                    <a:pt x="45533" y="191"/>
                  </a:lnTo>
                  <a:lnTo>
                    <a:pt x="47091" y="339"/>
                  </a:lnTo>
                  <a:lnTo>
                    <a:pt x="48605" y="530"/>
                  </a:lnTo>
                  <a:lnTo>
                    <a:pt x="50076" y="764"/>
                  </a:lnTo>
                  <a:lnTo>
                    <a:pt x="51502" y="1039"/>
                  </a:lnTo>
                  <a:lnTo>
                    <a:pt x="52885" y="1358"/>
                  </a:lnTo>
                  <a:lnTo>
                    <a:pt x="54224" y="1719"/>
                  </a:lnTo>
                  <a:lnTo>
                    <a:pt x="55520" y="2122"/>
                  </a:lnTo>
                  <a:lnTo>
                    <a:pt x="56772" y="2550"/>
                  </a:lnTo>
                  <a:lnTo>
                    <a:pt x="57981" y="3014"/>
                  </a:lnTo>
                  <a:lnTo>
                    <a:pt x="59149" y="3514"/>
                  </a:lnTo>
                  <a:lnTo>
                    <a:pt x="60273" y="4050"/>
                  </a:lnTo>
                  <a:lnTo>
                    <a:pt x="61356" y="4620"/>
                  </a:lnTo>
                  <a:lnTo>
                    <a:pt x="62396" y="5227"/>
                  </a:lnTo>
                  <a:lnTo>
                    <a:pt x="63393" y="5869"/>
                  </a:lnTo>
                  <a:lnTo>
                    <a:pt x="64348" y="6547"/>
                  </a:lnTo>
                  <a:lnTo>
                    <a:pt x="65261" y="7260"/>
                  </a:lnTo>
                  <a:lnTo>
                    <a:pt x="66131" y="8009"/>
                  </a:lnTo>
                  <a:lnTo>
                    <a:pt x="66958" y="8779"/>
                  </a:lnTo>
                  <a:lnTo>
                    <a:pt x="67744" y="9581"/>
                  </a:lnTo>
                  <a:lnTo>
                    <a:pt x="68486" y="10416"/>
                  </a:lnTo>
                  <a:lnTo>
                    <a:pt x="69187" y="11284"/>
                  </a:lnTo>
                  <a:lnTo>
                    <a:pt x="69845" y="12185"/>
                  </a:lnTo>
                  <a:lnTo>
                    <a:pt x="70460" y="13119"/>
                  </a:lnTo>
                  <a:lnTo>
                    <a:pt x="71033" y="14086"/>
                  </a:lnTo>
                  <a:lnTo>
                    <a:pt x="71564" y="15085"/>
                  </a:lnTo>
                  <a:lnTo>
                    <a:pt x="72052" y="16117"/>
                  </a:lnTo>
                  <a:lnTo>
                    <a:pt x="72497" y="17183"/>
                  </a:lnTo>
                  <a:lnTo>
                    <a:pt x="72901" y="18262"/>
                  </a:lnTo>
                  <a:lnTo>
                    <a:pt x="73261" y="19365"/>
                  </a:lnTo>
                  <a:lnTo>
                    <a:pt x="73580" y="20491"/>
                  </a:lnTo>
                  <a:lnTo>
                    <a:pt x="73856" y="21641"/>
                  </a:lnTo>
                  <a:lnTo>
                    <a:pt x="74089" y="22813"/>
                  </a:lnTo>
                  <a:lnTo>
                    <a:pt x="74280" y="24009"/>
                  </a:lnTo>
                  <a:lnTo>
                    <a:pt x="74429" y="25229"/>
                  </a:lnTo>
                  <a:lnTo>
                    <a:pt x="74535" y="26471"/>
                  </a:lnTo>
                  <a:lnTo>
                    <a:pt x="74598" y="277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558353" y="4419560"/>
              <a:ext cx="48400" cy="38063"/>
            </a:xfrm>
            <a:custGeom>
              <a:avLst/>
              <a:pathLst>
                <a:path w="48400" h="38063">
                  <a:moveTo>
                    <a:pt x="48400" y="18689"/>
                  </a:moveTo>
                  <a:lnTo>
                    <a:pt x="48344" y="16899"/>
                  </a:lnTo>
                  <a:lnTo>
                    <a:pt x="48175" y="15197"/>
                  </a:lnTo>
                  <a:lnTo>
                    <a:pt x="47895" y="13585"/>
                  </a:lnTo>
                  <a:lnTo>
                    <a:pt x="47502" y="12062"/>
                  </a:lnTo>
                  <a:lnTo>
                    <a:pt x="46997" y="10628"/>
                  </a:lnTo>
                  <a:lnTo>
                    <a:pt x="46379" y="9283"/>
                  </a:lnTo>
                  <a:lnTo>
                    <a:pt x="45649" y="8026"/>
                  </a:lnTo>
                  <a:lnTo>
                    <a:pt x="44807" y="6859"/>
                  </a:lnTo>
                  <a:lnTo>
                    <a:pt x="43853" y="5781"/>
                  </a:lnTo>
                  <a:lnTo>
                    <a:pt x="42786" y="4792"/>
                  </a:lnTo>
                  <a:lnTo>
                    <a:pt x="41607" y="3881"/>
                  </a:lnTo>
                  <a:lnTo>
                    <a:pt x="40316" y="3066"/>
                  </a:lnTo>
                  <a:lnTo>
                    <a:pt x="38913" y="2348"/>
                  </a:lnTo>
                  <a:lnTo>
                    <a:pt x="37397" y="1725"/>
                  </a:lnTo>
                  <a:lnTo>
                    <a:pt x="35769" y="1198"/>
                  </a:lnTo>
                  <a:lnTo>
                    <a:pt x="34029" y="766"/>
                  </a:lnTo>
                  <a:lnTo>
                    <a:pt x="32177" y="431"/>
                  </a:lnTo>
                  <a:lnTo>
                    <a:pt x="30212" y="191"/>
                  </a:lnTo>
                  <a:lnTo>
                    <a:pt x="28135" y="47"/>
                  </a:lnTo>
                  <a:lnTo>
                    <a:pt x="25945" y="0"/>
                  </a:lnTo>
                  <a:lnTo>
                    <a:pt x="0" y="0"/>
                  </a:lnTo>
                  <a:lnTo>
                    <a:pt x="0" y="38063"/>
                  </a:lnTo>
                  <a:lnTo>
                    <a:pt x="26493" y="38063"/>
                  </a:lnTo>
                  <a:lnTo>
                    <a:pt x="28692" y="38013"/>
                  </a:lnTo>
                  <a:lnTo>
                    <a:pt x="30770" y="37863"/>
                  </a:lnTo>
                  <a:lnTo>
                    <a:pt x="32728" y="37613"/>
                  </a:lnTo>
                  <a:lnTo>
                    <a:pt x="34566" y="37263"/>
                  </a:lnTo>
                  <a:lnTo>
                    <a:pt x="36283" y="36813"/>
                  </a:lnTo>
                  <a:lnTo>
                    <a:pt x="37879" y="36264"/>
                  </a:lnTo>
                  <a:lnTo>
                    <a:pt x="39355" y="35614"/>
                  </a:lnTo>
                  <a:lnTo>
                    <a:pt x="40711" y="34864"/>
                  </a:lnTo>
                  <a:lnTo>
                    <a:pt x="41946" y="34015"/>
                  </a:lnTo>
                  <a:lnTo>
                    <a:pt x="43060" y="33065"/>
                  </a:lnTo>
                  <a:lnTo>
                    <a:pt x="44075" y="32022"/>
                  </a:lnTo>
                  <a:lnTo>
                    <a:pt x="44982" y="30891"/>
                  </a:lnTo>
                  <a:lnTo>
                    <a:pt x="45783" y="29672"/>
                  </a:lnTo>
                  <a:lnTo>
                    <a:pt x="46478" y="28366"/>
                  </a:lnTo>
                  <a:lnTo>
                    <a:pt x="47065" y="26972"/>
                  </a:lnTo>
                  <a:lnTo>
                    <a:pt x="47546" y="25491"/>
                  </a:lnTo>
                  <a:lnTo>
                    <a:pt x="47919" y="23922"/>
                  </a:lnTo>
                  <a:lnTo>
                    <a:pt x="48186" y="22265"/>
                  </a:lnTo>
                  <a:lnTo>
                    <a:pt x="48347" y="205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467406" y="4874766"/>
              <a:ext cx="74620" cy="96458"/>
            </a:xfrm>
            <a:custGeom>
              <a:avLst/>
              <a:pathLst>
                <a:path w="74620" h="96458">
                  <a:moveTo>
                    <a:pt x="74620" y="69280"/>
                  </a:moveTo>
                  <a:lnTo>
                    <a:pt x="74591" y="70724"/>
                  </a:lnTo>
                  <a:lnTo>
                    <a:pt x="74505" y="72125"/>
                  </a:lnTo>
                  <a:lnTo>
                    <a:pt x="74361" y="73484"/>
                  </a:lnTo>
                  <a:lnTo>
                    <a:pt x="74160" y="74800"/>
                  </a:lnTo>
                  <a:lnTo>
                    <a:pt x="73901" y="76074"/>
                  </a:lnTo>
                  <a:lnTo>
                    <a:pt x="73585" y="77306"/>
                  </a:lnTo>
                  <a:lnTo>
                    <a:pt x="73211" y="78495"/>
                  </a:lnTo>
                  <a:lnTo>
                    <a:pt x="72780" y="79642"/>
                  </a:lnTo>
                  <a:lnTo>
                    <a:pt x="72291" y="80746"/>
                  </a:lnTo>
                  <a:lnTo>
                    <a:pt x="71744" y="81808"/>
                  </a:lnTo>
                  <a:lnTo>
                    <a:pt x="71150" y="82816"/>
                  </a:lnTo>
                  <a:lnTo>
                    <a:pt x="70515" y="83788"/>
                  </a:lnTo>
                  <a:lnTo>
                    <a:pt x="69841" y="84722"/>
                  </a:lnTo>
                  <a:lnTo>
                    <a:pt x="69127" y="85620"/>
                  </a:lnTo>
                  <a:lnTo>
                    <a:pt x="68373" y="86480"/>
                  </a:lnTo>
                  <a:lnTo>
                    <a:pt x="67579" y="87304"/>
                  </a:lnTo>
                  <a:lnTo>
                    <a:pt x="66746" y="88090"/>
                  </a:lnTo>
                  <a:lnTo>
                    <a:pt x="65873" y="88840"/>
                  </a:lnTo>
                  <a:lnTo>
                    <a:pt x="64961" y="89553"/>
                  </a:lnTo>
                  <a:lnTo>
                    <a:pt x="64009" y="90228"/>
                  </a:lnTo>
                  <a:lnTo>
                    <a:pt x="63021" y="90855"/>
                  </a:lnTo>
                  <a:lnTo>
                    <a:pt x="62001" y="91447"/>
                  </a:lnTo>
                  <a:lnTo>
                    <a:pt x="60951" y="92005"/>
                  </a:lnTo>
                  <a:lnTo>
                    <a:pt x="59868" y="92529"/>
                  </a:lnTo>
                  <a:lnTo>
                    <a:pt x="58754" y="93018"/>
                  </a:lnTo>
                  <a:lnTo>
                    <a:pt x="57609" y="93473"/>
                  </a:lnTo>
                  <a:lnTo>
                    <a:pt x="56432" y="93894"/>
                  </a:lnTo>
                  <a:lnTo>
                    <a:pt x="55224" y="94281"/>
                  </a:lnTo>
                  <a:lnTo>
                    <a:pt x="53984" y="94634"/>
                  </a:lnTo>
                  <a:lnTo>
                    <a:pt x="52713" y="94952"/>
                  </a:lnTo>
                  <a:lnTo>
                    <a:pt x="51419" y="95238"/>
                  </a:lnTo>
                  <a:lnTo>
                    <a:pt x="50111" y="95494"/>
                  </a:lnTo>
                  <a:lnTo>
                    <a:pt x="48790" y="95720"/>
                  </a:lnTo>
                  <a:lnTo>
                    <a:pt x="47455" y="95916"/>
                  </a:lnTo>
                  <a:lnTo>
                    <a:pt x="46107" y="96082"/>
                  </a:lnTo>
                  <a:lnTo>
                    <a:pt x="44744" y="96217"/>
                  </a:lnTo>
                  <a:lnTo>
                    <a:pt x="43368" y="96323"/>
                  </a:lnTo>
                  <a:lnTo>
                    <a:pt x="41978" y="96398"/>
                  </a:lnTo>
                  <a:lnTo>
                    <a:pt x="40575" y="96443"/>
                  </a:lnTo>
                  <a:lnTo>
                    <a:pt x="39158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35050" y="0"/>
                  </a:lnTo>
                  <a:lnTo>
                    <a:pt x="36635" y="13"/>
                  </a:lnTo>
                  <a:lnTo>
                    <a:pt x="38186" y="54"/>
                  </a:lnTo>
                  <a:lnTo>
                    <a:pt x="39702" y="123"/>
                  </a:lnTo>
                  <a:lnTo>
                    <a:pt x="41184" y="219"/>
                  </a:lnTo>
                  <a:lnTo>
                    <a:pt x="42632" y="342"/>
                  </a:lnTo>
                  <a:lnTo>
                    <a:pt x="44046" y="492"/>
                  </a:lnTo>
                  <a:lnTo>
                    <a:pt x="45425" y="670"/>
                  </a:lnTo>
                  <a:lnTo>
                    <a:pt x="46771" y="876"/>
                  </a:lnTo>
                  <a:lnTo>
                    <a:pt x="48082" y="1109"/>
                  </a:lnTo>
                  <a:lnTo>
                    <a:pt x="49358" y="1369"/>
                  </a:lnTo>
                  <a:lnTo>
                    <a:pt x="50599" y="1645"/>
                  </a:lnTo>
                  <a:lnTo>
                    <a:pt x="51801" y="1952"/>
                  </a:lnTo>
                  <a:lnTo>
                    <a:pt x="52965" y="2291"/>
                  </a:lnTo>
                  <a:lnTo>
                    <a:pt x="54090" y="2661"/>
                  </a:lnTo>
                  <a:lnTo>
                    <a:pt x="55177" y="3063"/>
                  </a:lnTo>
                  <a:lnTo>
                    <a:pt x="56226" y="3496"/>
                  </a:lnTo>
                  <a:lnTo>
                    <a:pt x="57237" y="3961"/>
                  </a:lnTo>
                  <a:lnTo>
                    <a:pt x="58209" y="4458"/>
                  </a:lnTo>
                  <a:lnTo>
                    <a:pt x="59143" y="4985"/>
                  </a:lnTo>
                  <a:lnTo>
                    <a:pt x="60038" y="5545"/>
                  </a:lnTo>
                  <a:lnTo>
                    <a:pt x="60893" y="6135"/>
                  </a:lnTo>
                  <a:lnTo>
                    <a:pt x="61706" y="6758"/>
                  </a:lnTo>
                  <a:lnTo>
                    <a:pt x="62476" y="7412"/>
                  </a:lnTo>
                  <a:lnTo>
                    <a:pt x="63203" y="8097"/>
                  </a:lnTo>
                  <a:lnTo>
                    <a:pt x="63889" y="8814"/>
                  </a:lnTo>
                  <a:lnTo>
                    <a:pt x="64532" y="9562"/>
                  </a:lnTo>
                  <a:lnTo>
                    <a:pt x="65132" y="10342"/>
                  </a:lnTo>
                  <a:lnTo>
                    <a:pt x="65690" y="11153"/>
                  </a:lnTo>
                  <a:lnTo>
                    <a:pt x="66205" y="11996"/>
                  </a:lnTo>
                  <a:lnTo>
                    <a:pt x="66678" y="12870"/>
                  </a:lnTo>
                  <a:lnTo>
                    <a:pt x="67121" y="13764"/>
                  </a:lnTo>
                  <a:lnTo>
                    <a:pt x="67516" y="14694"/>
                  </a:lnTo>
                  <a:lnTo>
                    <a:pt x="67866" y="15659"/>
                  </a:lnTo>
                  <a:lnTo>
                    <a:pt x="68168" y="16660"/>
                  </a:lnTo>
                  <a:lnTo>
                    <a:pt x="68424" y="17696"/>
                  </a:lnTo>
                  <a:lnTo>
                    <a:pt x="68634" y="18768"/>
                  </a:lnTo>
                  <a:lnTo>
                    <a:pt x="68797" y="19876"/>
                  </a:lnTo>
                  <a:lnTo>
                    <a:pt x="68913" y="21019"/>
                  </a:lnTo>
                  <a:lnTo>
                    <a:pt x="68983" y="22198"/>
                  </a:lnTo>
                  <a:lnTo>
                    <a:pt x="69006" y="23412"/>
                  </a:lnTo>
                  <a:lnTo>
                    <a:pt x="68994" y="24215"/>
                  </a:lnTo>
                  <a:lnTo>
                    <a:pt x="68960" y="25009"/>
                  </a:lnTo>
                  <a:lnTo>
                    <a:pt x="68901" y="25793"/>
                  </a:lnTo>
                  <a:lnTo>
                    <a:pt x="68820" y="26567"/>
                  </a:lnTo>
                  <a:lnTo>
                    <a:pt x="68715" y="27332"/>
                  </a:lnTo>
                  <a:lnTo>
                    <a:pt x="68587" y="28087"/>
                  </a:lnTo>
                  <a:lnTo>
                    <a:pt x="68436" y="28832"/>
                  </a:lnTo>
                  <a:lnTo>
                    <a:pt x="68261" y="29568"/>
                  </a:lnTo>
                  <a:lnTo>
                    <a:pt x="68063" y="30295"/>
                  </a:lnTo>
                  <a:lnTo>
                    <a:pt x="67842" y="31011"/>
                  </a:lnTo>
                  <a:lnTo>
                    <a:pt x="67611" y="31717"/>
                  </a:lnTo>
                  <a:lnTo>
                    <a:pt x="67355" y="32411"/>
                  </a:lnTo>
                  <a:lnTo>
                    <a:pt x="67074" y="33092"/>
                  </a:lnTo>
                  <a:lnTo>
                    <a:pt x="66769" y="33761"/>
                  </a:lnTo>
                  <a:lnTo>
                    <a:pt x="66439" y="34417"/>
                  </a:lnTo>
                  <a:lnTo>
                    <a:pt x="66084" y="35061"/>
                  </a:lnTo>
                  <a:lnTo>
                    <a:pt x="65705" y="35693"/>
                  </a:lnTo>
                  <a:lnTo>
                    <a:pt x="65301" y="36313"/>
                  </a:lnTo>
                  <a:lnTo>
                    <a:pt x="64873" y="36920"/>
                  </a:lnTo>
                  <a:lnTo>
                    <a:pt x="64419" y="37515"/>
                  </a:lnTo>
                  <a:lnTo>
                    <a:pt x="63955" y="38082"/>
                  </a:lnTo>
                  <a:lnTo>
                    <a:pt x="63466" y="38635"/>
                  </a:lnTo>
                  <a:lnTo>
                    <a:pt x="62953" y="39172"/>
                  </a:lnTo>
                  <a:lnTo>
                    <a:pt x="62415" y="39695"/>
                  </a:lnTo>
                  <a:lnTo>
                    <a:pt x="61852" y="40202"/>
                  </a:lnTo>
                  <a:lnTo>
                    <a:pt x="61265" y="40694"/>
                  </a:lnTo>
                  <a:lnTo>
                    <a:pt x="60653" y="41171"/>
                  </a:lnTo>
                  <a:lnTo>
                    <a:pt x="60016" y="41633"/>
                  </a:lnTo>
                  <a:lnTo>
                    <a:pt x="59355" y="42080"/>
                  </a:lnTo>
                  <a:lnTo>
                    <a:pt x="58669" y="42512"/>
                  </a:lnTo>
                  <a:lnTo>
                    <a:pt x="57973" y="42913"/>
                  </a:lnTo>
                  <a:lnTo>
                    <a:pt x="57253" y="43293"/>
                  </a:lnTo>
                  <a:lnTo>
                    <a:pt x="56510" y="43652"/>
                  </a:lnTo>
                  <a:lnTo>
                    <a:pt x="55744" y="43991"/>
                  </a:lnTo>
                  <a:lnTo>
                    <a:pt x="54955" y="44310"/>
                  </a:lnTo>
                  <a:lnTo>
                    <a:pt x="54142" y="44607"/>
                  </a:lnTo>
                  <a:lnTo>
                    <a:pt x="53306" y="44885"/>
                  </a:lnTo>
                  <a:lnTo>
                    <a:pt x="52447" y="45141"/>
                  </a:lnTo>
                  <a:lnTo>
                    <a:pt x="51565" y="45377"/>
                  </a:lnTo>
                  <a:lnTo>
                    <a:pt x="50659" y="45593"/>
                  </a:lnTo>
                  <a:lnTo>
                    <a:pt x="51809" y="45743"/>
                  </a:lnTo>
                  <a:lnTo>
                    <a:pt x="52932" y="45919"/>
                  </a:lnTo>
                  <a:lnTo>
                    <a:pt x="54027" y="46121"/>
                  </a:lnTo>
                  <a:lnTo>
                    <a:pt x="55095" y="46349"/>
                  </a:lnTo>
                  <a:lnTo>
                    <a:pt x="56136" y="46603"/>
                  </a:lnTo>
                  <a:lnTo>
                    <a:pt x="57149" y="46883"/>
                  </a:lnTo>
                  <a:lnTo>
                    <a:pt x="58135" y="47189"/>
                  </a:lnTo>
                  <a:lnTo>
                    <a:pt x="59093" y="47521"/>
                  </a:lnTo>
                  <a:lnTo>
                    <a:pt x="60024" y="47879"/>
                  </a:lnTo>
                  <a:lnTo>
                    <a:pt x="60928" y="48263"/>
                  </a:lnTo>
                  <a:lnTo>
                    <a:pt x="61817" y="48671"/>
                  </a:lnTo>
                  <a:lnTo>
                    <a:pt x="62675" y="49101"/>
                  </a:lnTo>
                  <a:lnTo>
                    <a:pt x="63503" y="49553"/>
                  </a:lnTo>
                  <a:lnTo>
                    <a:pt x="64302" y="50027"/>
                  </a:lnTo>
                  <a:lnTo>
                    <a:pt x="65070" y="50522"/>
                  </a:lnTo>
                  <a:lnTo>
                    <a:pt x="65808" y="51040"/>
                  </a:lnTo>
                  <a:lnTo>
                    <a:pt x="66516" y="51579"/>
                  </a:lnTo>
                  <a:lnTo>
                    <a:pt x="67193" y="52141"/>
                  </a:lnTo>
                  <a:lnTo>
                    <a:pt x="67841" y="52724"/>
                  </a:lnTo>
                  <a:lnTo>
                    <a:pt x="68458" y="53329"/>
                  </a:lnTo>
                  <a:lnTo>
                    <a:pt x="69046" y="53955"/>
                  </a:lnTo>
                  <a:lnTo>
                    <a:pt x="69606" y="54602"/>
                  </a:lnTo>
                  <a:lnTo>
                    <a:pt x="70136" y="55270"/>
                  </a:lnTo>
                  <a:lnTo>
                    <a:pt x="70638" y="55958"/>
                  </a:lnTo>
                  <a:lnTo>
                    <a:pt x="71111" y="56666"/>
                  </a:lnTo>
                  <a:lnTo>
                    <a:pt x="71555" y="57395"/>
                  </a:lnTo>
                  <a:lnTo>
                    <a:pt x="71971" y="58145"/>
                  </a:lnTo>
                  <a:lnTo>
                    <a:pt x="72358" y="58915"/>
                  </a:lnTo>
                  <a:lnTo>
                    <a:pt x="72716" y="59706"/>
                  </a:lnTo>
                  <a:lnTo>
                    <a:pt x="73045" y="60517"/>
                  </a:lnTo>
                  <a:lnTo>
                    <a:pt x="73344" y="61332"/>
                  </a:lnTo>
                  <a:lnTo>
                    <a:pt x="73612" y="62160"/>
                  </a:lnTo>
                  <a:lnTo>
                    <a:pt x="73848" y="63002"/>
                  </a:lnTo>
                  <a:lnTo>
                    <a:pt x="74053" y="63858"/>
                  </a:lnTo>
                  <a:lnTo>
                    <a:pt x="74226" y="64727"/>
                  </a:lnTo>
                  <a:lnTo>
                    <a:pt x="74368" y="65610"/>
                  </a:lnTo>
                  <a:lnTo>
                    <a:pt x="74478" y="66507"/>
                  </a:lnTo>
                  <a:lnTo>
                    <a:pt x="74557" y="67418"/>
                  </a:lnTo>
                  <a:lnTo>
                    <a:pt x="74604" y="68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480481" y="4885241"/>
              <a:ext cx="42786" cy="30532"/>
            </a:xfrm>
            <a:custGeom>
              <a:avLst/>
              <a:pathLst>
                <a:path w="42786" h="30532">
                  <a:moveTo>
                    <a:pt x="42786" y="14513"/>
                  </a:moveTo>
                  <a:lnTo>
                    <a:pt x="42733" y="12996"/>
                  </a:lnTo>
                  <a:lnTo>
                    <a:pt x="42573" y="11569"/>
                  </a:lnTo>
                  <a:lnTo>
                    <a:pt x="42306" y="10231"/>
                  </a:lnTo>
                  <a:lnTo>
                    <a:pt x="41932" y="8981"/>
                  </a:lnTo>
                  <a:lnTo>
                    <a:pt x="41451" y="7821"/>
                  </a:lnTo>
                  <a:lnTo>
                    <a:pt x="40864" y="6750"/>
                  </a:lnTo>
                  <a:lnTo>
                    <a:pt x="40170" y="5767"/>
                  </a:lnTo>
                  <a:lnTo>
                    <a:pt x="39369" y="4874"/>
                  </a:lnTo>
                  <a:lnTo>
                    <a:pt x="38461" y="4069"/>
                  </a:lnTo>
                  <a:lnTo>
                    <a:pt x="37447" y="3354"/>
                  </a:lnTo>
                  <a:lnTo>
                    <a:pt x="36331" y="2717"/>
                  </a:lnTo>
                  <a:lnTo>
                    <a:pt x="35119" y="2146"/>
                  </a:lnTo>
                  <a:lnTo>
                    <a:pt x="33811" y="1643"/>
                  </a:lnTo>
                  <a:lnTo>
                    <a:pt x="32408" y="1207"/>
                  </a:lnTo>
                  <a:lnTo>
                    <a:pt x="30909" y="838"/>
                  </a:lnTo>
                  <a:lnTo>
                    <a:pt x="29314" y="536"/>
                  </a:lnTo>
                  <a:lnTo>
                    <a:pt x="27623" y="301"/>
                  </a:lnTo>
                  <a:lnTo>
                    <a:pt x="25836" y="134"/>
                  </a:lnTo>
                  <a:lnTo>
                    <a:pt x="23953" y="33"/>
                  </a:lnTo>
                  <a:lnTo>
                    <a:pt x="21975" y="0"/>
                  </a:lnTo>
                  <a:lnTo>
                    <a:pt x="0" y="0"/>
                  </a:lnTo>
                  <a:lnTo>
                    <a:pt x="0" y="30532"/>
                  </a:lnTo>
                  <a:lnTo>
                    <a:pt x="21975" y="30532"/>
                  </a:lnTo>
                  <a:lnTo>
                    <a:pt x="23107" y="30521"/>
                  </a:lnTo>
                  <a:lnTo>
                    <a:pt x="24204" y="30488"/>
                  </a:lnTo>
                  <a:lnTo>
                    <a:pt x="25265" y="30434"/>
                  </a:lnTo>
                  <a:lnTo>
                    <a:pt x="26290" y="30357"/>
                  </a:lnTo>
                  <a:lnTo>
                    <a:pt x="27280" y="30258"/>
                  </a:lnTo>
                  <a:lnTo>
                    <a:pt x="28235" y="30138"/>
                  </a:lnTo>
                  <a:lnTo>
                    <a:pt x="29153" y="29995"/>
                  </a:lnTo>
                  <a:lnTo>
                    <a:pt x="30037" y="29831"/>
                  </a:lnTo>
                  <a:lnTo>
                    <a:pt x="30884" y="29645"/>
                  </a:lnTo>
                  <a:lnTo>
                    <a:pt x="31696" y="29437"/>
                  </a:lnTo>
                  <a:lnTo>
                    <a:pt x="32475" y="29195"/>
                  </a:lnTo>
                  <a:lnTo>
                    <a:pt x="33224" y="28936"/>
                  </a:lnTo>
                  <a:lnTo>
                    <a:pt x="33943" y="28658"/>
                  </a:lnTo>
                  <a:lnTo>
                    <a:pt x="34631" y="28363"/>
                  </a:lnTo>
                  <a:lnTo>
                    <a:pt x="35290" y="28051"/>
                  </a:lnTo>
                  <a:lnTo>
                    <a:pt x="35919" y="27720"/>
                  </a:lnTo>
                  <a:lnTo>
                    <a:pt x="36517" y="27371"/>
                  </a:lnTo>
                  <a:lnTo>
                    <a:pt x="37085" y="27005"/>
                  </a:lnTo>
                  <a:lnTo>
                    <a:pt x="37623" y="26621"/>
                  </a:lnTo>
                  <a:lnTo>
                    <a:pt x="38131" y="26219"/>
                  </a:lnTo>
                  <a:lnTo>
                    <a:pt x="38610" y="25787"/>
                  </a:lnTo>
                  <a:lnTo>
                    <a:pt x="39062" y="25338"/>
                  </a:lnTo>
                  <a:lnTo>
                    <a:pt x="39487" y="24872"/>
                  </a:lnTo>
                  <a:lnTo>
                    <a:pt x="39884" y="24390"/>
                  </a:lnTo>
                  <a:lnTo>
                    <a:pt x="40253" y="23892"/>
                  </a:lnTo>
                  <a:lnTo>
                    <a:pt x="40596" y="23377"/>
                  </a:lnTo>
                  <a:lnTo>
                    <a:pt x="40911" y="22846"/>
                  </a:lnTo>
                  <a:lnTo>
                    <a:pt x="41198" y="22298"/>
                  </a:lnTo>
                  <a:lnTo>
                    <a:pt x="41458" y="21734"/>
                  </a:lnTo>
                  <a:lnTo>
                    <a:pt x="41691" y="21153"/>
                  </a:lnTo>
                  <a:lnTo>
                    <a:pt x="41899" y="20557"/>
                  </a:lnTo>
                  <a:lnTo>
                    <a:pt x="42085" y="19946"/>
                  </a:lnTo>
                  <a:lnTo>
                    <a:pt x="42250" y="19319"/>
                  </a:lnTo>
                  <a:lnTo>
                    <a:pt x="42392" y="18678"/>
                  </a:lnTo>
                  <a:lnTo>
                    <a:pt x="42512" y="18021"/>
                  </a:lnTo>
                  <a:lnTo>
                    <a:pt x="42611" y="17350"/>
                  </a:lnTo>
                  <a:lnTo>
                    <a:pt x="42688" y="16663"/>
                  </a:lnTo>
                  <a:lnTo>
                    <a:pt x="42742" y="15961"/>
                  </a:lnTo>
                  <a:lnTo>
                    <a:pt x="42775" y="15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480481" y="4925974"/>
              <a:ext cx="48331" cy="34777"/>
            </a:xfrm>
            <a:custGeom>
              <a:avLst/>
              <a:pathLst>
                <a:path w="48331" h="34777">
                  <a:moveTo>
                    <a:pt x="48331" y="17046"/>
                  </a:moveTo>
                  <a:lnTo>
                    <a:pt x="48314" y="16142"/>
                  </a:lnTo>
                  <a:lnTo>
                    <a:pt x="48263" y="15266"/>
                  </a:lnTo>
                  <a:lnTo>
                    <a:pt x="48177" y="14417"/>
                  </a:lnTo>
                  <a:lnTo>
                    <a:pt x="48058" y="13595"/>
                  </a:lnTo>
                  <a:lnTo>
                    <a:pt x="47904" y="12801"/>
                  </a:lnTo>
                  <a:lnTo>
                    <a:pt x="47715" y="12035"/>
                  </a:lnTo>
                  <a:lnTo>
                    <a:pt x="47493" y="11295"/>
                  </a:lnTo>
                  <a:lnTo>
                    <a:pt x="47236" y="10583"/>
                  </a:lnTo>
                  <a:lnTo>
                    <a:pt x="46945" y="9899"/>
                  </a:lnTo>
                  <a:lnTo>
                    <a:pt x="46620" y="9241"/>
                  </a:lnTo>
                  <a:lnTo>
                    <a:pt x="46276" y="8610"/>
                  </a:lnTo>
                  <a:lnTo>
                    <a:pt x="45903" y="8001"/>
                  </a:lnTo>
                  <a:lnTo>
                    <a:pt x="45499" y="7416"/>
                  </a:lnTo>
                  <a:lnTo>
                    <a:pt x="45065" y="6854"/>
                  </a:lnTo>
                  <a:lnTo>
                    <a:pt x="44600" y="6315"/>
                  </a:lnTo>
                  <a:lnTo>
                    <a:pt x="44106" y="5799"/>
                  </a:lnTo>
                  <a:lnTo>
                    <a:pt x="43582" y="5307"/>
                  </a:lnTo>
                  <a:lnTo>
                    <a:pt x="43027" y="4838"/>
                  </a:lnTo>
                  <a:lnTo>
                    <a:pt x="42443" y="4393"/>
                  </a:lnTo>
                  <a:lnTo>
                    <a:pt x="41828" y="3970"/>
                  </a:lnTo>
                  <a:lnTo>
                    <a:pt x="41185" y="3570"/>
                  </a:lnTo>
                  <a:lnTo>
                    <a:pt x="40516" y="3192"/>
                  </a:lnTo>
                  <a:lnTo>
                    <a:pt x="39821" y="2836"/>
                  </a:lnTo>
                  <a:lnTo>
                    <a:pt x="39100" y="2502"/>
                  </a:lnTo>
                  <a:lnTo>
                    <a:pt x="38354" y="2190"/>
                  </a:lnTo>
                  <a:lnTo>
                    <a:pt x="37581" y="1900"/>
                  </a:lnTo>
                  <a:lnTo>
                    <a:pt x="36782" y="1632"/>
                  </a:lnTo>
                  <a:lnTo>
                    <a:pt x="35957" y="1385"/>
                  </a:lnTo>
                  <a:lnTo>
                    <a:pt x="35106" y="1161"/>
                  </a:lnTo>
                  <a:lnTo>
                    <a:pt x="34229" y="958"/>
                  </a:lnTo>
                  <a:lnTo>
                    <a:pt x="33342" y="776"/>
                  </a:lnTo>
                  <a:lnTo>
                    <a:pt x="32433" y="613"/>
                  </a:lnTo>
                  <a:lnTo>
                    <a:pt x="31502" y="469"/>
                  </a:lnTo>
                  <a:lnTo>
                    <a:pt x="30549" y="345"/>
                  </a:lnTo>
                  <a:lnTo>
                    <a:pt x="29574" y="239"/>
                  </a:lnTo>
                  <a:lnTo>
                    <a:pt x="28577" y="153"/>
                  </a:lnTo>
                  <a:lnTo>
                    <a:pt x="27558" y="86"/>
                  </a:lnTo>
                  <a:lnTo>
                    <a:pt x="26518" y="38"/>
                  </a:lnTo>
                  <a:lnTo>
                    <a:pt x="25455" y="9"/>
                  </a:lnTo>
                  <a:lnTo>
                    <a:pt x="24371" y="0"/>
                  </a:lnTo>
                  <a:lnTo>
                    <a:pt x="0" y="0"/>
                  </a:lnTo>
                  <a:lnTo>
                    <a:pt x="0" y="34777"/>
                  </a:lnTo>
                  <a:lnTo>
                    <a:pt x="25398" y="34777"/>
                  </a:lnTo>
                  <a:lnTo>
                    <a:pt x="26389" y="34768"/>
                  </a:lnTo>
                  <a:lnTo>
                    <a:pt x="27364" y="34744"/>
                  </a:lnTo>
                  <a:lnTo>
                    <a:pt x="28322" y="34703"/>
                  </a:lnTo>
                  <a:lnTo>
                    <a:pt x="29264" y="34645"/>
                  </a:lnTo>
                  <a:lnTo>
                    <a:pt x="30190" y="34571"/>
                  </a:lnTo>
                  <a:lnTo>
                    <a:pt x="31099" y="34481"/>
                  </a:lnTo>
                  <a:lnTo>
                    <a:pt x="31992" y="34374"/>
                  </a:lnTo>
                  <a:lnTo>
                    <a:pt x="32868" y="34251"/>
                  </a:lnTo>
                  <a:lnTo>
                    <a:pt x="33728" y="34111"/>
                  </a:lnTo>
                  <a:lnTo>
                    <a:pt x="34571" y="33955"/>
                  </a:lnTo>
                  <a:lnTo>
                    <a:pt x="35408" y="33778"/>
                  </a:lnTo>
                  <a:lnTo>
                    <a:pt x="36220" y="33577"/>
                  </a:lnTo>
                  <a:lnTo>
                    <a:pt x="37007" y="33351"/>
                  </a:lnTo>
                  <a:lnTo>
                    <a:pt x="37770" y="33101"/>
                  </a:lnTo>
                  <a:lnTo>
                    <a:pt x="38508" y="32826"/>
                  </a:lnTo>
                  <a:lnTo>
                    <a:pt x="39221" y="32526"/>
                  </a:lnTo>
                  <a:lnTo>
                    <a:pt x="39910" y="32201"/>
                  </a:lnTo>
                  <a:lnTo>
                    <a:pt x="40574" y="31852"/>
                  </a:lnTo>
                  <a:lnTo>
                    <a:pt x="41213" y="31478"/>
                  </a:lnTo>
                  <a:lnTo>
                    <a:pt x="41828" y="31080"/>
                  </a:lnTo>
                  <a:lnTo>
                    <a:pt x="42430" y="30655"/>
                  </a:lnTo>
                  <a:lnTo>
                    <a:pt x="43005" y="30204"/>
                  </a:lnTo>
                  <a:lnTo>
                    <a:pt x="43553" y="29724"/>
                  </a:lnTo>
                  <a:lnTo>
                    <a:pt x="44073" y="29218"/>
                  </a:lnTo>
                  <a:lnTo>
                    <a:pt x="44566" y="28684"/>
                  </a:lnTo>
                  <a:lnTo>
                    <a:pt x="45032" y="28122"/>
                  </a:lnTo>
                  <a:lnTo>
                    <a:pt x="45470" y="27534"/>
                  </a:lnTo>
                  <a:lnTo>
                    <a:pt x="45881" y="26918"/>
                  </a:lnTo>
                  <a:lnTo>
                    <a:pt x="46264" y="26274"/>
                  </a:lnTo>
                  <a:lnTo>
                    <a:pt x="46620" y="25603"/>
                  </a:lnTo>
                  <a:lnTo>
                    <a:pt x="46945" y="24901"/>
                  </a:lnTo>
                  <a:lnTo>
                    <a:pt x="47236" y="24165"/>
                  </a:lnTo>
                  <a:lnTo>
                    <a:pt x="47493" y="23395"/>
                  </a:lnTo>
                  <a:lnTo>
                    <a:pt x="47715" y="22591"/>
                  </a:lnTo>
                  <a:lnTo>
                    <a:pt x="47904" y="21752"/>
                  </a:lnTo>
                  <a:lnTo>
                    <a:pt x="48058" y="20879"/>
                  </a:lnTo>
                  <a:lnTo>
                    <a:pt x="48177" y="19972"/>
                  </a:lnTo>
                  <a:lnTo>
                    <a:pt x="48263" y="19031"/>
                  </a:lnTo>
                  <a:lnTo>
                    <a:pt x="48314" y="18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560921" y="4874766"/>
              <a:ext cx="93788" cy="96458"/>
            </a:xfrm>
            <a:custGeom>
              <a:avLst/>
              <a:pathLst>
                <a:path w="93788" h="96458">
                  <a:moveTo>
                    <a:pt x="82013" y="96458"/>
                  </a:moveTo>
                  <a:lnTo>
                    <a:pt x="82013" y="32107"/>
                  </a:lnTo>
                  <a:lnTo>
                    <a:pt x="82014" y="31407"/>
                  </a:lnTo>
                  <a:lnTo>
                    <a:pt x="82016" y="30705"/>
                  </a:lnTo>
                  <a:lnTo>
                    <a:pt x="82019" y="30000"/>
                  </a:lnTo>
                  <a:lnTo>
                    <a:pt x="82024" y="29292"/>
                  </a:lnTo>
                  <a:lnTo>
                    <a:pt x="82030" y="28581"/>
                  </a:lnTo>
                  <a:lnTo>
                    <a:pt x="82038" y="27868"/>
                  </a:lnTo>
                  <a:lnTo>
                    <a:pt x="82047" y="27152"/>
                  </a:lnTo>
                  <a:lnTo>
                    <a:pt x="82057" y="26433"/>
                  </a:lnTo>
                  <a:lnTo>
                    <a:pt x="82069" y="25711"/>
                  </a:lnTo>
                  <a:lnTo>
                    <a:pt x="82082" y="24987"/>
                  </a:lnTo>
                  <a:lnTo>
                    <a:pt x="82096" y="24267"/>
                  </a:lnTo>
                  <a:lnTo>
                    <a:pt x="82112" y="23560"/>
                  </a:lnTo>
                  <a:lnTo>
                    <a:pt x="82129" y="22865"/>
                  </a:lnTo>
                  <a:lnTo>
                    <a:pt x="82147" y="22183"/>
                  </a:lnTo>
                  <a:lnTo>
                    <a:pt x="82167" y="21513"/>
                  </a:lnTo>
                  <a:lnTo>
                    <a:pt x="82189" y="20855"/>
                  </a:lnTo>
                  <a:lnTo>
                    <a:pt x="82211" y="20209"/>
                  </a:lnTo>
                  <a:lnTo>
                    <a:pt x="82235" y="19576"/>
                  </a:lnTo>
                  <a:lnTo>
                    <a:pt x="82260" y="18955"/>
                  </a:lnTo>
                  <a:lnTo>
                    <a:pt x="82287" y="18346"/>
                  </a:lnTo>
                  <a:lnTo>
                    <a:pt x="82315" y="17650"/>
                  </a:lnTo>
                  <a:lnTo>
                    <a:pt x="82345" y="16958"/>
                  </a:lnTo>
                  <a:lnTo>
                    <a:pt x="82375" y="16270"/>
                  </a:lnTo>
                  <a:lnTo>
                    <a:pt x="82408" y="15586"/>
                  </a:lnTo>
                  <a:lnTo>
                    <a:pt x="82441" y="14906"/>
                  </a:lnTo>
                  <a:lnTo>
                    <a:pt x="82476" y="14231"/>
                  </a:lnTo>
                  <a:lnTo>
                    <a:pt x="82512" y="13559"/>
                  </a:lnTo>
                  <a:lnTo>
                    <a:pt x="82550" y="12892"/>
                  </a:lnTo>
                  <a:lnTo>
                    <a:pt x="82589" y="12228"/>
                  </a:lnTo>
                  <a:lnTo>
                    <a:pt x="82629" y="11569"/>
                  </a:lnTo>
                  <a:lnTo>
                    <a:pt x="82437" y="12267"/>
                  </a:lnTo>
                  <a:lnTo>
                    <a:pt x="82243" y="12963"/>
                  </a:lnTo>
                  <a:lnTo>
                    <a:pt x="82048" y="13658"/>
                  </a:lnTo>
                  <a:lnTo>
                    <a:pt x="81852" y="14351"/>
                  </a:lnTo>
                  <a:lnTo>
                    <a:pt x="81654" y="15043"/>
                  </a:lnTo>
                  <a:lnTo>
                    <a:pt x="81455" y="15734"/>
                  </a:lnTo>
                  <a:lnTo>
                    <a:pt x="81254" y="16423"/>
                  </a:lnTo>
                  <a:lnTo>
                    <a:pt x="81052" y="17111"/>
                  </a:lnTo>
                  <a:lnTo>
                    <a:pt x="80849" y="17798"/>
                  </a:lnTo>
                  <a:lnTo>
                    <a:pt x="80644" y="18483"/>
                  </a:lnTo>
                  <a:lnTo>
                    <a:pt x="80464" y="19076"/>
                  </a:lnTo>
                  <a:lnTo>
                    <a:pt x="80280" y="19677"/>
                  </a:lnTo>
                  <a:lnTo>
                    <a:pt x="80092" y="20287"/>
                  </a:lnTo>
                  <a:lnTo>
                    <a:pt x="79899" y="20904"/>
                  </a:lnTo>
                  <a:lnTo>
                    <a:pt x="79703" y="21530"/>
                  </a:lnTo>
                  <a:lnTo>
                    <a:pt x="79502" y="22164"/>
                  </a:lnTo>
                  <a:lnTo>
                    <a:pt x="79297" y="22806"/>
                  </a:lnTo>
                  <a:lnTo>
                    <a:pt x="79089" y="23456"/>
                  </a:lnTo>
                  <a:lnTo>
                    <a:pt x="78876" y="24115"/>
                  </a:lnTo>
                  <a:lnTo>
                    <a:pt x="78659" y="24782"/>
                  </a:lnTo>
                  <a:lnTo>
                    <a:pt x="78453" y="25433"/>
                  </a:lnTo>
                  <a:lnTo>
                    <a:pt x="78248" y="26071"/>
                  </a:lnTo>
                  <a:lnTo>
                    <a:pt x="78043" y="26698"/>
                  </a:lnTo>
                  <a:lnTo>
                    <a:pt x="77837" y="27312"/>
                  </a:lnTo>
                  <a:lnTo>
                    <a:pt x="77632" y="27914"/>
                  </a:lnTo>
                  <a:lnTo>
                    <a:pt x="77427" y="28503"/>
                  </a:lnTo>
                  <a:lnTo>
                    <a:pt x="77221" y="29080"/>
                  </a:lnTo>
                  <a:lnTo>
                    <a:pt x="77016" y="29645"/>
                  </a:lnTo>
                  <a:lnTo>
                    <a:pt x="76810" y="30197"/>
                  </a:lnTo>
                  <a:lnTo>
                    <a:pt x="76605" y="30738"/>
                  </a:lnTo>
                  <a:lnTo>
                    <a:pt x="51686" y="96458"/>
                  </a:lnTo>
                  <a:lnTo>
                    <a:pt x="42512" y="96458"/>
                  </a:lnTo>
                  <a:lnTo>
                    <a:pt x="17251" y="30738"/>
                  </a:lnTo>
                  <a:lnTo>
                    <a:pt x="17168" y="30529"/>
                  </a:lnTo>
                  <a:lnTo>
                    <a:pt x="17084" y="30313"/>
                  </a:lnTo>
                  <a:lnTo>
                    <a:pt x="16999" y="30091"/>
                  </a:lnTo>
                  <a:lnTo>
                    <a:pt x="16912" y="29861"/>
                  </a:lnTo>
                  <a:lnTo>
                    <a:pt x="16823" y="29625"/>
                  </a:lnTo>
                  <a:lnTo>
                    <a:pt x="16734" y="29382"/>
                  </a:lnTo>
                  <a:lnTo>
                    <a:pt x="16643" y="29132"/>
                  </a:lnTo>
                  <a:lnTo>
                    <a:pt x="16550" y="28875"/>
                  </a:lnTo>
                  <a:lnTo>
                    <a:pt x="16456" y="28612"/>
                  </a:lnTo>
                  <a:lnTo>
                    <a:pt x="16361" y="28341"/>
                  </a:lnTo>
                  <a:lnTo>
                    <a:pt x="16278" y="28066"/>
                  </a:lnTo>
                  <a:lnTo>
                    <a:pt x="16191" y="27788"/>
                  </a:lnTo>
                  <a:lnTo>
                    <a:pt x="16102" y="27508"/>
                  </a:lnTo>
                  <a:lnTo>
                    <a:pt x="16011" y="27224"/>
                  </a:lnTo>
                  <a:lnTo>
                    <a:pt x="15916" y="26938"/>
                  </a:lnTo>
                  <a:lnTo>
                    <a:pt x="15819" y="26649"/>
                  </a:lnTo>
                  <a:lnTo>
                    <a:pt x="15719" y="26358"/>
                  </a:lnTo>
                  <a:lnTo>
                    <a:pt x="15616" y="26063"/>
                  </a:lnTo>
                  <a:lnTo>
                    <a:pt x="15511" y="25766"/>
                  </a:lnTo>
                  <a:lnTo>
                    <a:pt x="15403" y="25466"/>
                  </a:lnTo>
                  <a:lnTo>
                    <a:pt x="15306" y="25151"/>
                  </a:lnTo>
                  <a:lnTo>
                    <a:pt x="15208" y="24836"/>
                  </a:lnTo>
                  <a:lnTo>
                    <a:pt x="15109" y="24521"/>
                  </a:lnTo>
                  <a:lnTo>
                    <a:pt x="15008" y="24207"/>
                  </a:lnTo>
                  <a:lnTo>
                    <a:pt x="14906" y="23892"/>
                  </a:lnTo>
                  <a:lnTo>
                    <a:pt x="14803" y="23577"/>
                  </a:lnTo>
                  <a:lnTo>
                    <a:pt x="14698" y="23262"/>
                  </a:lnTo>
                  <a:lnTo>
                    <a:pt x="14592" y="22947"/>
                  </a:lnTo>
                  <a:lnTo>
                    <a:pt x="14485" y="22632"/>
                  </a:lnTo>
                  <a:lnTo>
                    <a:pt x="14376" y="22317"/>
                  </a:lnTo>
                  <a:lnTo>
                    <a:pt x="14280" y="21989"/>
                  </a:lnTo>
                  <a:lnTo>
                    <a:pt x="14184" y="21663"/>
                  </a:lnTo>
                  <a:lnTo>
                    <a:pt x="14088" y="21337"/>
                  </a:lnTo>
                  <a:lnTo>
                    <a:pt x="13992" y="21014"/>
                  </a:lnTo>
                  <a:lnTo>
                    <a:pt x="13897" y="20691"/>
                  </a:lnTo>
                  <a:lnTo>
                    <a:pt x="13801" y="20370"/>
                  </a:lnTo>
                  <a:lnTo>
                    <a:pt x="13705" y="20050"/>
                  </a:lnTo>
                  <a:lnTo>
                    <a:pt x="13609" y="19732"/>
                  </a:lnTo>
                  <a:lnTo>
                    <a:pt x="13513" y="19415"/>
                  </a:lnTo>
                  <a:lnTo>
                    <a:pt x="13417" y="19100"/>
                  </a:lnTo>
                  <a:lnTo>
                    <a:pt x="13185" y="18371"/>
                  </a:lnTo>
                  <a:lnTo>
                    <a:pt x="12955" y="17637"/>
                  </a:lnTo>
                  <a:lnTo>
                    <a:pt x="12725" y="16898"/>
                  </a:lnTo>
                  <a:lnTo>
                    <a:pt x="12497" y="16153"/>
                  </a:lnTo>
                  <a:lnTo>
                    <a:pt x="12271" y="15403"/>
                  </a:lnTo>
                  <a:lnTo>
                    <a:pt x="12046" y="14647"/>
                  </a:lnTo>
                  <a:lnTo>
                    <a:pt x="11822" y="13886"/>
                  </a:lnTo>
                  <a:lnTo>
                    <a:pt x="11599" y="13119"/>
                  </a:lnTo>
                  <a:lnTo>
                    <a:pt x="11378" y="12347"/>
                  </a:lnTo>
                  <a:lnTo>
                    <a:pt x="11158" y="11569"/>
                  </a:lnTo>
                  <a:lnTo>
                    <a:pt x="11173" y="12335"/>
                  </a:lnTo>
                  <a:lnTo>
                    <a:pt x="11188" y="13100"/>
                  </a:lnTo>
                  <a:lnTo>
                    <a:pt x="11206" y="13863"/>
                  </a:lnTo>
                  <a:lnTo>
                    <a:pt x="11224" y="14625"/>
                  </a:lnTo>
                  <a:lnTo>
                    <a:pt x="11244" y="15386"/>
                  </a:lnTo>
                  <a:lnTo>
                    <a:pt x="11265" y="16145"/>
                  </a:lnTo>
                  <a:lnTo>
                    <a:pt x="11288" y="16903"/>
                  </a:lnTo>
                  <a:lnTo>
                    <a:pt x="11312" y="17659"/>
                  </a:lnTo>
                  <a:lnTo>
                    <a:pt x="11337" y="18414"/>
                  </a:lnTo>
                  <a:lnTo>
                    <a:pt x="11364" y="19168"/>
                  </a:lnTo>
                  <a:lnTo>
                    <a:pt x="11390" y="19815"/>
                  </a:lnTo>
                  <a:lnTo>
                    <a:pt x="11416" y="20469"/>
                  </a:lnTo>
                  <a:lnTo>
                    <a:pt x="11440" y="21129"/>
                  </a:lnTo>
                  <a:lnTo>
                    <a:pt x="11462" y="21797"/>
                  </a:lnTo>
                  <a:lnTo>
                    <a:pt x="11483" y="22471"/>
                  </a:lnTo>
                  <a:lnTo>
                    <a:pt x="11503" y="23152"/>
                  </a:lnTo>
                  <a:lnTo>
                    <a:pt x="11522" y="23840"/>
                  </a:lnTo>
                  <a:lnTo>
                    <a:pt x="11539" y="24535"/>
                  </a:lnTo>
                  <a:lnTo>
                    <a:pt x="11555" y="25237"/>
                  </a:lnTo>
                  <a:lnTo>
                    <a:pt x="11569" y="25945"/>
                  </a:lnTo>
                  <a:lnTo>
                    <a:pt x="11582" y="26635"/>
                  </a:lnTo>
                  <a:lnTo>
                    <a:pt x="11594" y="27309"/>
                  </a:lnTo>
                  <a:lnTo>
                    <a:pt x="11604" y="27966"/>
                  </a:lnTo>
                  <a:lnTo>
                    <a:pt x="11613" y="28607"/>
                  </a:lnTo>
                  <a:lnTo>
                    <a:pt x="11620" y="29231"/>
                  </a:lnTo>
                  <a:lnTo>
                    <a:pt x="11627" y="29839"/>
                  </a:lnTo>
                  <a:lnTo>
                    <a:pt x="11631" y="30431"/>
                  </a:lnTo>
                  <a:lnTo>
                    <a:pt x="11635" y="31006"/>
                  </a:lnTo>
                  <a:lnTo>
                    <a:pt x="11637" y="31565"/>
                  </a:lnTo>
                  <a:lnTo>
                    <a:pt x="11638" y="32107"/>
                  </a:lnTo>
                  <a:lnTo>
                    <a:pt x="11638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17183" y="0"/>
                  </a:lnTo>
                  <a:lnTo>
                    <a:pt x="42855" y="66884"/>
                  </a:lnTo>
                  <a:lnTo>
                    <a:pt x="42953" y="67166"/>
                  </a:lnTo>
                  <a:lnTo>
                    <a:pt x="43055" y="67464"/>
                  </a:lnTo>
                  <a:lnTo>
                    <a:pt x="43161" y="67779"/>
                  </a:lnTo>
                  <a:lnTo>
                    <a:pt x="43271" y="68111"/>
                  </a:lnTo>
                  <a:lnTo>
                    <a:pt x="43385" y="68458"/>
                  </a:lnTo>
                  <a:lnTo>
                    <a:pt x="43504" y="68823"/>
                  </a:lnTo>
                  <a:lnTo>
                    <a:pt x="43626" y="69203"/>
                  </a:lnTo>
                  <a:lnTo>
                    <a:pt x="43753" y="69600"/>
                  </a:lnTo>
                  <a:lnTo>
                    <a:pt x="43884" y="70014"/>
                  </a:lnTo>
                  <a:lnTo>
                    <a:pt x="44019" y="70444"/>
                  </a:lnTo>
                  <a:lnTo>
                    <a:pt x="44155" y="70870"/>
                  </a:lnTo>
                  <a:lnTo>
                    <a:pt x="44290" y="71298"/>
                  </a:lnTo>
                  <a:lnTo>
                    <a:pt x="44423" y="71729"/>
                  </a:lnTo>
                  <a:lnTo>
                    <a:pt x="44555" y="72163"/>
                  </a:lnTo>
                  <a:lnTo>
                    <a:pt x="44686" y="72600"/>
                  </a:lnTo>
                  <a:lnTo>
                    <a:pt x="44815" y="73040"/>
                  </a:lnTo>
                  <a:lnTo>
                    <a:pt x="44943" y="73482"/>
                  </a:lnTo>
                  <a:lnTo>
                    <a:pt x="45070" y="73927"/>
                  </a:lnTo>
                  <a:lnTo>
                    <a:pt x="45195" y="74375"/>
                  </a:lnTo>
                  <a:lnTo>
                    <a:pt x="45319" y="74825"/>
                  </a:lnTo>
                  <a:lnTo>
                    <a:pt x="45441" y="75275"/>
                  </a:lnTo>
                  <a:lnTo>
                    <a:pt x="45560" y="75721"/>
                  </a:lnTo>
                  <a:lnTo>
                    <a:pt x="45677" y="76162"/>
                  </a:lnTo>
                  <a:lnTo>
                    <a:pt x="45790" y="76600"/>
                  </a:lnTo>
                  <a:lnTo>
                    <a:pt x="45901" y="77033"/>
                  </a:lnTo>
                  <a:lnTo>
                    <a:pt x="46009" y="77462"/>
                  </a:lnTo>
                  <a:lnTo>
                    <a:pt x="46115" y="77887"/>
                  </a:lnTo>
                  <a:lnTo>
                    <a:pt x="46217" y="78308"/>
                  </a:lnTo>
                  <a:lnTo>
                    <a:pt x="46317" y="78725"/>
                  </a:lnTo>
                  <a:lnTo>
                    <a:pt x="46415" y="79138"/>
                  </a:lnTo>
                  <a:lnTo>
                    <a:pt x="46521" y="79526"/>
                  </a:lnTo>
                  <a:lnTo>
                    <a:pt x="46620" y="79896"/>
                  </a:lnTo>
                  <a:lnTo>
                    <a:pt x="46712" y="80249"/>
                  </a:lnTo>
                  <a:lnTo>
                    <a:pt x="46798" y="80584"/>
                  </a:lnTo>
                  <a:lnTo>
                    <a:pt x="46877" y="80901"/>
                  </a:lnTo>
                  <a:lnTo>
                    <a:pt x="46949" y="81200"/>
                  </a:lnTo>
                  <a:lnTo>
                    <a:pt x="47014" y="81481"/>
                  </a:lnTo>
                  <a:lnTo>
                    <a:pt x="47072" y="81745"/>
                  </a:lnTo>
                  <a:lnTo>
                    <a:pt x="47123" y="81991"/>
                  </a:lnTo>
                  <a:lnTo>
                    <a:pt x="47168" y="82219"/>
                  </a:lnTo>
                  <a:lnTo>
                    <a:pt x="47212" y="81990"/>
                  </a:lnTo>
                  <a:lnTo>
                    <a:pt x="47264" y="81742"/>
                  </a:lnTo>
                  <a:lnTo>
                    <a:pt x="47322" y="81475"/>
                  </a:lnTo>
                  <a:lnTo>
                    <a:pt x="47387" y="81189"/>
                  </a:lnTo>
                  <a:lnTo>
                    <a:pt x="47459" y="80884"/>
                  </a:lnTo>
                  <a:lnTo>
                    <a:pt x="47537" y="80559"/>
                  </a:lnTo>
                  <a:lnTo>
                    <a:pt x="47623" y="80216"/>
                  </a:lnTo>
                  <a:lnTo>
                    <a:pt x="47715" y="79853"/>
                  </a:lnTo>
                  <a:lnTo>
                    <a:pt x="47815" y="79471"/>
                  </a:lnTo>
                  <a:lnTo>
                    <a:pt x="47921" y="79070"/>
                  </a:lnTo>
                  <a:lnTo>
                    <a:pt x="48032" y="78657"/>
                  </a:lnTo>
                  <a:lnTo>
                    <a:pt x="48145" y="78240"/>
                  </a:lnTo>
                  <a:lnTo>
                    <a:pt x="48262" y="77819"/>
                  </a:lnTo>
                  <a:lnTo>
                    <a:pt x="48381" y="77394"/>
                  </a:lnTo>
                  <a:lnTo>
                    <a:pt x="48503" y="76964"/>
                  </a:lnTo>
                  <a:lnTo>
                    <a:pt x="48627" y="76531"/>
                  </a:lnTo>
                  <a:lnTo>
                    <a:pt x="48755" y="76094"/>
                  </a:lnTo>
                  <a:lnTo>
                    <a:pt x="48885" y="75652"/>
                  </a:lnTo>
                  <a:lnTo>
                    <a:pt x="49017" y="75206"/>
                  </a:lnTo>
                  <a:lnTo>
                    <a:pt x="49153" y="74757"/>
                  </a:lnTo>
                  <a:lnTo>
                    <a:pt x="49303" y="74306"/>
                  </a:lnTo>
                  <a:lnTo>
                    <a:pt x="49451" y="73858"/>
                  </a:lnTo>
                  <a:lnTo>
                    <a:pt x="49599" y="73413"/>
                  </a:lnTo>
                  <a:lnTo>
                    <a:pt x="49744" y="72971"/>
                  </a:lnTo>
                  <a:lnTo>
                    <a:pt x="49889" y="72532"/>
                  </a:lnTo>
                  <a:lnTo>
                    <a:pt x="50032" y="72095"/>
                  </a:lnTo>
                  <a:lnTo>
                    <a:pt x="50174" y="71661"/>
                  </a:lnTo>
                  <a:lnTo>
                    <a:pt x="50314" y="71230"/>
                  </a:lnTo>
                  <a:lnTo>
                    <a:pt x="50453" y="70801"/>
                  </a:lnTo>
                  <a:lnTo>
                    <a:pt x="50591" y="70375"/>
                  </a:lnTo>
                  <a:lnTo>
                    <a:pt x="50726" y="69958"/>
                  </a:lnTo>
                  <a:lnTo>
                    <a:pt x="50859" y="69556"/>
                  </a:lnTo>
                  <a:lnTo>
                    <a:pt x="50989" y="69170"/>
                  </a:lnTo>
                  <a:lnTo>
                    <a:pt x="51116" y="68798"/>
                  </a:lnTo>
                  <a:lnTo>
                    <a:pt x="51241" y="68441"/>
                  </a:lnTo>
                  <a:lnTo>
                    <a:pt x="51363" y="68100"/>
                  </a:lnTo>
                  <a:lnTo>
                    <a:pt x="51482" y="67773"/>
                  </a:lnTo>
                  <a:lnTo>
                    <a:pt x="51598" y="67462"/>
                  </a:lnTo>
                  <a:lnTo>
                    <a:pt x="51712" y="67165"/>
                  </a:lnTo>
                  <a:lnTo>
                    <a:pt x="51823" y="66884"/>
                  </a:lnTo>
                  <a:lnTo>
                    <a:pt x="77016" y="0"/>
                  </a:lnTo>
                  <a:lnTo>
                    <a:pt x="93788" y="0"/>
                  </a:lnTo>
                  <a:lnTo>
                    <a:pt x="93788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79149" y="4874766"/>
              <a:ext cx="13075" cy="96458"/>
            </a:xfrm>
            <a:custGeom>
              <a:avLst/>
              <a:pathLst>
                <a:path w="13075" h="96458">
                  <a:moveTo>
                    <a:pt x="0" y="96458"/>
                  </a:moveTo>
                  <a:lnTo>
                    <a:pt x="0" y="0"/>
                  </a:lnTo>
                  <a:lnTo>
                    <a:pt x="13075" y="0"/>
                  </a:lnTo>
                  <a:lnTo>
                    <a:pt x="13075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447347" y="5029993"/>
              <a:ext cx="79275" cy="96458"/>
            </a:xfrm>
            <a:custGeom>
              <a:avLst/>
              <a:pathLst>
                <a:path w="79275" h="96458">
                  <a:moveTo>
                    <a:pt x="46141" y="10679"/>
                  </a:moveTo>
                  <a:lnTo>
                    <a:pt x="46141" y="96458"/>
                  </a:lnTo>
                  <a:lnTo>
                    <a:pt x="33134" y="96458"/>
                  </a:lnTo>
                  <a:lnTo>
                    <a:pt x="33134" y="10679"/>
                  </a:lnTo>
                  <a:lnTo>
                    <a:pt x="0" y="10679"/>
                  </a:lnTo>
                  <a:lnTo>
                    <a:pt x="0" y="0"/>
                  </a:lnTo>
                  <a:lnTo>
                    <a:pt x="79275" y="0"/>
                  </a:lnTo>
                  <a:lnTo>
                    <a:pt x="79275" y="106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541341" y="5029993"/>
              <a:ext cx="74620" cy="96458"/>
            </a:xfrm>
            <a:custGeom>
              <a:avLst/>
              <a:pathLst>
                <a:path w="74620" h="96458">
                  <a:moveTo>
                    <a:pt x="74620" y="69280"/>
                  </a:moveTo>
                  <a:lnTo>
                    <a:pt x="74591" y="70724"/>
                  </a:lnTo>
                  <a:lnTo>
                    <a:pt x="74505" y="72125"/>
                  </a:lnTo>
                  <a:lnTo>
                    <a:pt x="74361" y="73484"/>
                  </a:lnTo>
                  <a:lnTo>
                    <a:pt x="74160" y="74800"/>
                  </a:lnTo>
                  <a:lnTo>
                    <a:pt x="73901" y="76074"/>
                  </a:lnTo>
                  <a:lnTo>
                    <a:pt x="73585" y="77306"/>
                  </a:lnTo>
                  <a:lnTo>
                    <a:pt x="73211" y="78495"/>
                  </a:lnTo>
                  <a:lnTo>
                    <a:pt x="72780" y="79642"/>
                  </a:lnTo>
                  <a:lnTo>
                    <a:pt x="72291" y="80746"/>
                  </a:lnTo>
                  <a:lnTo>
                    <a:pt x="71744" y="81808"/>
                  </a:lnTo>
                  <a:lnTo>
                    <a:pt x="71150" y="82816"/>
                  </a:lnTo>
                  <a:lnTo>
                    <a:pt x="70515" y="83788"/>
                  </a:lnTo>
                  <a:lnTo>
                    <a:pt x="69841" y="84722"/>
                  </a:lnTo>
                  <a:lnTo>
                    <a:pt x="69127" y="85620"/>
                  </a:lnTo>
                  <a:lnTo>
                    <a:pt x="68373" y="86480"/>
                  </a:lnTo>
                  <a:lnTo>
                    <a:pt x="67579" y="87304"/>
                  </a:lnTo>
                  <a:lnTo>
                    <a:pt x="66746" y="88090"/>
                  </a:lnTo>
                  <a:lnTo>
                    <a:pt x="65873" y="88840"/>
                  </a:lnTo>
                  <a:lnTo>
                    <a:pt x="64961" y="89553"/>
                  </a:lnTo>
                  <a:lnTo>
                    <a:pt x="64009" y="90228"/>
                  </a:lnTo>
                  <a:lnTo>
                    <a:pt x="63021" y="90855"/>
                  </a:lnTo>
                  <a:lnTo>
                    <a:pt x="62001" y="91447"/>
                  </a:lnTo>
                  <a:lnTo>
                    <a:pt x="60951" y="92005"/>
                  </a:lnTo>
                  <a:lnTo>
                    <a:pt x="59868" y="92529"/>
                  </a:lnTo>
                  <a:lnTo>
                    <a:pt x="58754" y="93018"/>
                  </a:lnTo>
                  <a:lnTo>
                    <a:pt x="57609" y="93473"/>
                  </a:lnTo>
                  <a:lnTo>
                    <a:pt x="56432" y="93894"/>
                  </a:lnTo>
                  <a:lnTo>
                    <a:pt x="55224" y="94281"/>
                  </a:lnTo>
                  <a:lnTo>
                    <a:pt x="53984" y="94634"/>
                  </a:lnTo>
                  <a:lnTo>
                    <a:pt x="52713" y="94952"/>
                  </a:lnTo>
                  <a:lnTo>
                    <a:pt x="51419" y="95238"/>
                  </a:lnTo>
                  <a:lnTo>
                    <a:pt x="50111" y="95494"/>
                  </a:lnTo>
                  <a:lnTo>
                    <a:pt x="48790" y="95720"/>
                  </a:lnTo>
                  <a:lnTo>
                    <a:pt x="47455" y="95916"/>
                  </a:lnTo>
                  <a:lnTo>
                    <a:pt x="46107" y="96082"/>
                  </a:lnTo>
                  <a:lnTo>
                    <a:pt x="44744" y="96217"/>
                  </a:lnTo>
                  <a:lnTo>
                    <a:pt x="43368" y="96323"/>
                  </a:lnTo>
                  <a:lnTo>
                    <a:pt x="41978" y="96398"/>
                  </a:lnTo>
                  <a:lnTo>
                    <a:pt x="40575" y="96443"/>
                  </a:lnTo>
                  <a:lnTo>
                    <a:pt x="39158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35050" y="0"/>
                  </a:lnTo>
                  <a:lnTo>
                    <a:pt x="36635" y="13"/>
                  </a:lnTo>
                  <a:lnTo>
                    <a:pt x="38186" y="54"/>
                  </a:lnTo>
                  <a:lnTo>
                    <a:pt x="39702" y="123"/>
                  </a:lnTo>
                  <a:lnTo>
                    <a:pt x="41184" y="219"/>
                  </a:lnTo>
                  <a:lnTo>
                    <a:pt x="42632" y="342"/>
                  </a:lnTo>
                  <a:lnTo>
                    <a:pt x="44046" y="492"/>
                  </a:lnTo>
                  <a:lnTo>
                    <a:pt x="45425" y="670"/>
                  </a:lnTo>
                  <a:lnTo>
                    <a:pt x="46771" y="876"/>
                  </a:lnTo>
                  <a:lnTo>
                    <a:pt x="48082" y="1109"/>
                  </a:lnTo>
                  <a:lnTo>
                    <a:pt x="49358" y="1369"/>
                  </a:lnTo>
                  <a:lnTo>
                    <a:pt x="50599" y="1645"/>
                  </a:lnTo>
                  <a:lnTo>
                    <a:pt x="51801" y="1952"/>
                  </a:lnTo>
                  <a:lnTo>
                    <a:pt x="52965" y="2291"/>
                  </a:lnTo>
                  <a:lnTo>
                    <a:pt x="54090" y="2661"/>
                  </a:lnTo>
                  <a:lnTo>
                    <a:pt x="55177" y="3063"/>
                  </a:lnTo>
                  <a:lnTo>
                    <a:pt x="56226" y="3496"/>
                  </a:lnTo>
                  <a:lnTo>
                    <a:pt x="57237" y="3961"/>
                  </a:lnTo>
                  <a:lnTo>
                    <a:pt x="58209" y="4458"/>
                  </a:lnTo>
                  <a:lnTo>
                    <a:pt x="59143" y="4985"/>
                  </a:lnTo>
                  <a:lnTo>
                    <a:pt x="60038" y="5545"/>
                  </a:lnTo>
                  <a:lnTo>
                    <a:pt x="60893" y="6135"/>
                  </a:lnTo>
                  <a:lnTo>
                    <a:pt x="61706" y="6758"/>
                  </a:lnTo>
                  <a:lnTo>
                    <a:pt x="62476" y="7412"/>
                  </a:lnTo>
                  <a:lnTo>
                    <a:pt x="63203" y="8097"/>
                  </a:lnTo>
                  <a:lnTo>
                    <a:pt x="63889" y="8814"/>
                  </a:lnTo>
                  <a:lnTo>
                    <a:pt x="64532" y="9562"/>
                  </a:lnTo>
                  <a:lnTo>
                    <a:pt x="65132" y="10342"/>
                  </a:lnTo>
                  <a:lnTo>
                    <a:pt x="65690" y="11153"/>
                  </a:lnTo>
                  <a:lnTo>
                    <a:pt x="66205" y="11996"/>
                  </a:lnTo>
                  <a:lnTo>
                    <a:pt x="66678" y="12870"/>
                  </a:lnTo>
                  <a:lnTo>
                    <a:pt x="67121" y="13764"/>
                  </a:lnTo>
                  <a:lnTo>
                    <a:pt x="67516" y="14694"/>
                  </a:lnTo>
                  <a:lnTo>
                    <a:pt x="67866" y="15659"/>
                  </a:lnTo>
                  <a:lnTo>
                    <a:pt x="68168" y="16660"/>
                  </a:lnTo>
                  <a:lnTo>
                    <a:pt x="68424" y="17696"/>
                  </a:lnTo>
                  <a:lnTo>
                    <a:pt x="68634" y="18768"/>
                  </a:lnTo>
                  <a:lnTo>
                    <a:pt x="68797" y="19876"/>
                  </a:lnTo>
                  <a:lnTo>
                    <a:pt x="68913" y="21019"/>
                  </a:lnTo>
                  <a:lnTo>
                    <a:pt x="68983" y="22198"/>
                  </a:lnTo>
                  <a:lnTo>
                    <a:pt x="69006" y="23412"/>
                  </a:lnTo>
                  <a:lnTo>
                    <a:pt x="68994" y="24215"/>
                  </a:lnTo>
                  <a:lnTo>
                    <a:pt x="68960" y="25009"/>
                  </a:lnTo>
                  <a:lnTo>
                    <a:pt x="68901" y="25793"/>
                  </a:lnTo>
                  <a:lnTo>
                    <a:pt x="68820" y="26567"/>
                  </a:lnTo>
                  <a:lnTo>
                    <a:pt x="68715" y="27332"/>
                  </a:lnTo>
                  <a:lnTo>
                    <a:pt x="68587" y="28087"/>
                  </a:lnTo>
                  <a:lnTo>
                    <a:pt x="68436" y="28832"/>
                  </a:lnTo>
                  <a:lnTo>
                    <a:pt x="68261" y="29568"/>
                  </a:lnTo>
                  <a:lnTo>
                    <a:pt x="68063" y="30295"/>
                  </a:lnTo>
                  <a:lnTo>
                    <a:pt x="67842" y="31011"/>
                  </a:lnTo>
                  <a:lnTo>
                    <a:pt x="67611" y="31717"/>
                  </a:lnTo>
                  <a:lnTo>
                    <a:pt x="67355" y="32411"/>
                  </a:lnTo>
                  <a:lnTo>
                    <a:pt x="67074" y="33092"/>
                  </a:lnTo>
                  <a:lnTo>
                    <a:pt x="66769" y="33761"/>
                  </a:lnTo>
                  <a:lnTo>
                    <a:pt x="66439" y="34417"/>
                  </a:lnTo>
                  <a:lnTo>
                    <a:pt x="66084" y="35061"/>
                  </a:lnTo>
                  <a:lnTo>
                    <a:pt x="65705" y="35693"/>
                  </a:lnTo>
                  <a:lnTo>
                    <a:pt x="65301" y="36313"/>
                  </a:lnTo>
                  <a:lnTo>
                    <a:pt x="64873" y="36920"/>
                  </a:lnTo>
                  <a:lnTo>
                    <a:pt x="64419" y="37515"/>
                  </a:lnTo>
                  <a:lnTo>
                    <a:pt x="63955" y="38082"/>
                  </a:lnTo>
                  <a:lnTo>
                    <a:pt x="63466" y="38635"/>
                  </a:lnTo>
                  <a:lnTo>
                    <a:pt x="62953" y="39172"/>
                  </a:lnTo>
                  <a:lnTo>
                    <a:pt x="62415" y="39695"/>
                  </a:lnTo>
                  <a:lnTo>
                    <a:pt x="61852" y="40202"/>
                  </a:lnTo>
                  <a:lnTo>
                    <a:pt x="61265" y="40694"/>
                  </a:lnTo>
                  <a:lnTo>
                    <a:pt x="60653" y="41171"/>
                  </a:lnTo>
                  <a:lnTo>
                    <a:pt x="60016" y="41633"/>
                  </a:lnTo>
                  <a:lnTo>
                    <a:pt x="59355" y="42080"/>
                  </a:lnTo>
                  <a:lnTo>
                    <a:pt x="58669" y="42512"/>
                  </a:lnTo>
                  <a:lnTo>
                    <a:pt x="57973" y="42913"/>
                  </a:lnTo>
                  <a:lnTo>
                    <a:pt x="57253" y="43293"/>
                  </a:lnTo>
                  <a:lnTo>
                    <a:pt x="56510" y="43652"/>
                  </a:lnTo>
                  <a:lnTo>
                    <a:pt x="55744" y="43991"/>
                  </a:lnTo>
                  <a:lnTo>
                    <a:pt x="54955" y="44310"/>
                  </a:lnTo>
                  <a:lnTo>
                    <a:pt x="54142" y="44607"/>
                  </a:lnTo>
                  <a:lnTo>
                    <a:pt x="53306" y="44885"/>
                  </a:lnTo>
                  <a:lnTo>
                    <a:pt x="52447" y="45141"/>
                  </a:lnTo>
                  <a:lnTo>
                    <a:pt x="51565" y="45377"/>
                  </a:lnTo>
                  <a:lnTo>
                    <a:pt x="50659" y="45593"/>
                  </a:lnTo>
                  <a:lnTo>
                    <a:pt x="51809" y="45743"/>
                  </a:lnTo>
                  <a:lnTo>
                    <a:pt x="52932" y="45919"/>
                  </a:lnTo>
                  <a:lnTo>
                    <a:pt x="54027" y="46121"/>
                  </a:lnTo>
                  <a:lnTo>
                    <a:pt x="55095" y="46349"/>
                  </a:lnTo>
                  <a:lnTo>
                    <a:pt x="56136" y="46603"/>
                  </a:lnTo>
                  <a:lnTo>
                    <a:pt x="57149" y="46883"/>
                  </a:lnTo>
                  <a:lnTo>
                    <a:pt x="58135" y="47189"/>
                  </a:lnTo>
                  <a:lnTo>
                    <a:pt x="59093" y="47521"/>
                  </a:lnTo>
                  <a:lnTo>
                    <a:pt x="60024" y="47879"/>
                  </a:lnTo>
                  <a:lnTo>
                    <a:pt x="60928" y="48263"/>
                  </a:lnTo>
                  <a:lnTo>
                    <a:pt x="61817" y="48671"/>
                  </a:lnTo>
                  <a:lnTo>
                    <a:pt x="62675" y="49101"/>
                  </a:lnTo>
                  <a:lnTo>
                    <a:pt x="63503" y="49553"/>
                  </a:lnTo>
                  <a:lnTo>
                    <a:pt x="64302" y="50027"/>
                  </a:lnTo>
                  <a:lnTo>
                    <a:pt x="65070" y="50522"/>
                  </a:lnTo>
                  <a:lnTo>
                    <a:pt x="65808" y="51040"/>
                  </a:lnTo>
                  <a:lnTo>
                    <a:pt x="66516" y="51579"/>
                  </a:lnTo>
                  <a:lnTo>
                    <a:pt x="67193" y="52141"/>
                  </a:lnTo>
                  <a:lnTo>
                    <a:pt x="67841" y="52724"/>
                  </a:lnTo>
                  <a:lnTo>
                    <a:pt x="68458" y="53329"/>
                  </a:lnTo>
                  <a:lnTo>
                    <a:pt x="69046" y="53955"/>
                  </a:lnTo>
                  <a:lnTo>
                    <a:pt x="69606" y="54602"/>
                  </a:lnTo>
                  <a:lnTo>
                    <a:pt x="70136" y="55270"/>
                  </a:lnTo>
                  <a:lnTo>
                    <a:pt x="70638" y="55958"/>
                  </a:lnTo>
                  <a:lnTo>
                    <a:pt x="71111" y="56666"/>
                  </a:lnTo>
                  <a:lnTo>
                    <a:pt x="71555" y="57395"/>
                  </a:lnTo>
                  <a:lnTo>
                    <a:pt x="71971" y="58145"/>
                  </a:lnTo>
                  <a:lnTo>
                    <a:pt x="72358" y="58915"/>
                  </a:lnTo>
                  <a:lnTo>
                    <a:pt x="72716" y="59706"/>
                  </a:lnTo>
                  <a:lnTo>
                    <a:pt x="73045" y="60517"/>
                  </a:lnTo>
                  <a:lnTo>
                    <a:pt x="73344" y="61332"/>
                  </a:lnTo>
                  <a:lnTo>
                    <a:pt x="73612" y="62160"/>
                  </a:lnTo>
                  <a:lnTo>
                    <a:pt x="73848" y="63002"/>
                  </a:lnTo>
                  <a:lnTo>
                    <a:pt x="74053" y="63858"/>
                  </a:lnTo>
                  <a:lnTo>
                    <a:pt x="74226" y="64727"/>
                  </a:lnTo>
                  <a:lnTo>
                    <a:pt x="74368" y="65610"/>
                  </a:lnTo>
                  <a:lnTo>
                    <a:pt x="74478" y="66507"/>
                  </a:lnTo>
                  <a:lnTo>
                    <a:pt x="74557" y="67418"/>
                  </a:lnTo>
                  <a:lnTo>
                    <a:pt x="74604" y="68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54417" y="5040467"/>
              <a:ext cx="42786" cy="30532"/>
            </a:xfrm>
            <a:custGeom>
              <a:avLst/>
              <a:pathLst>
                <a:path w="42786" h="30532">
                  <a:moveTo>
                    <a:pt x="42786" y="14513"/>
                  </a:moveTo>
                  <a:lnTo>
                    <a:pt x="42733" y="12996"/>
                  </a:lnTo>
                  <a:lnTo>
                    <a:pt x="42573" y="11569"/>
                  </a:lnTo>
                  <a:lnTo>
                    <a:pt x="42306" y="10231"/>
                  </a:lnTo>
                  <a:lnTo>
                    <a:pt x="41932" y="8981"/>
                  </a:lnTo>
                  <a:lnTo>
                    <a:pt x="41451" y="7821"/>
                  </a:lnTo>
                  <a:lnTo>
                    <a:pt x="40864" y="6750"/>
                  </a:lnTo>
                  <a:lnTo>
                    <a:pt x="40170" y="5767"/>
                  </a:lnTo>
                  <a:lnTo>
                    <a:pt x="39369" y="4874"/>
                  </a:lnTo>
                  <a:lnTo>
                    <a:pt x="38461" y="4069"/>
                  </a:lnTo>
                  <a:lnTo>
                    <a:pt x="37447" y="3354"/>
                  </a:lnTo>
                  <a:lnTo>
                    <a:pt x="36331" y="2717"/>
                  </a:lnTo>
                  <a:lnTo>
                    <a:pt x="35119" y="2146"/>
                  </a:lnTo>
                  <a:lnTo>
                    <a:pt x="33811" y="1643"/>
                  </a:lnTo>
                  <a:lnTo>
                    <a:pt x="32408" y="1207"/>
                  </a:lnTo>
                  <a:lnTo>
                    <a:pt x="30909" y="838"/>
                  </a:lnTo>
                  <a:lnTo>
                    <a:pt x="29314" y="536"/>
                  </a:lnTo>
                  <a:lnTo>
                    <a:pt x="27623" y="301"/>
                  </a:lnTo>
                  <a:lnTo>
                    <a:pt x="25836" y="134"/>
                  </a:lnTo>
                  <a:lnTo>
                    <a:pt x="23953" y="33"/>
                  </a:lnTo>
                  <a:lnTo>
                    <a:pt x="21975" y="0"/>
                  </a:lnTo>
                  <a:lnTo>
                    <a:pt x="0" y="0"/>
                  </a:lnTo>
                  <a:lnTo>
                    <a:pt x="0" y="30532"/>
                  </a:lnTo>
                  <a:lnTo>
                    <a:pt x="21975" y="30532"/>
                  </a:lnTo>
                  <a:lnTo>
                    <a:pt x="23107" y="30521"/>
                  </a:lnTo>
                  <a:lnTo>
                    <a:pt x="24204" y="30488"/>
                  </a:lnTo>
                  <a:lnTo>
                    <a:pt x="25265" y="30434"/>
                  </a:lnTo>
                  <a:lnTo>
                    <a:pt x="26290" y="30357"/>
                  </a:lnTo>
                  <a:lnTo>
                    <a:pt x="27280" y="30258"/>
                  </a:lnTo>
                  <a:lnTo>
                    <a:pt x="28235" y="30138"/>
                  </a:lnTo>
                  <a:lnTo>
                    <a:pt x="29153" y="29995"/>
                  </a:lnTo>
                  <a:lnTo>
                    <a:pt x="30037" y="29831"/>
                  </a:lnTo>
                  <a:lnTo>
                    <a:pt x="30884" y="29645"/>
                  </a:lnTo>
                  <a:lnTo>
                    <a:pt x="31696" y="29437"/>
                  </a:lnTo>
                  <a:lnTo>
                    <a:pt x="32475" y="29195"/>
                  </a:lnTo>
                  <a:lnTo>
                    <a:pt x="33224" y="28936"/>
                  </a:lnTo>
                  <a:lnTo>
                    <a:pt x="33943" y="28658"/>
                  </a:lnTo>
                  <a:lnTo>
                    <a:pt x="34631" y="28363"/>
                  </a:lnTo>
                  <a:lnTo>
                    <a:pt x="35290" y="28051"/>
                  </a:lnTo>
                  <a:lnTo>
                    <a:pt x="35919" y="27720"/>
                  </a:lnTo>
                  <a:lnTo>
                    <a:pt x="36517" y="27371"/>
                  </a:lnTo>
                  <a:lnTo>
                    <a:pt x="37085" y="27005"/>
                  </a:lnTo>
                  <a:lnTo>
                    <a:pt x="37623" y="26621"/>
                  </a:lnTo>
                  <a:lnTo>
                    <a:pt x="38131" y="26219"/>
                  </a:lnTo>
                  <a:lnTo>
                    <a:pt x="38610" y="25787"/>
                  </a:lnTo>
                  <a:lnTo>
                    <a:pt x="39062" y="25338"/>
                  </a:lnTo>
                  <a:lnTo>
                    <a:pt x="39487" y="24872"/>
                  </a:lnTo>
                  <a:lnTo>
                    <a:pt x="39884" y="24390"/>
                  </a:lnTo>
                  <a:lnTo>
                    <a:pt x="40253" y="23892"/>
                  </a:lnTo>
                  <a:lnTo>
                    <a:pt x="40596" y="23377"/>
                  </a:lnTo>
                  <a:lnTo>
                    <a:pt x="40911" y="22846"/>
                  </a:lnTo>
                  <a:lnTo>
                    <a:pt x="41198" y="22298"/>
                  </a:lnTo>
                  <a:lnTo>
                    <a:pt x="41458" y="21734"/>
                  </a:lnTo>
                  <a:lnTo>
                    <a:pt x="41691" y="21153"/>
                  </a:lnTo>
                  <a:lnTo>
                    <a:pt x="41899" y="20557"/>
                  </a:lnTo>
                  <a:lnTo>
                    <a:pt x="42085" y="19946"/>
                  </a:lnTo>
                  <a:lnTo>
                    <a:pt x="42250" y="19319"/>
                  </a:lnTo>
                  <a:lnTo>
                    <a:pt x="42392" y="18678"/>
                  </a:lnTo>
                  <a:lnTo>
                    <a:pt x="42512" y="18021"/>
                  </a:lnTo>
                  <a:lnTo>
                    <a:pt x="42611" y="17350"/>
                  </a:lnTo>
                  <a:lnTo>
                    <a:pt x="42688" y="16663"/>
                  </a:lnTo>
                  <a:lnTo>
                    <a:pt x="42742" y="15961"/>
                  </a:lnTo>
                  <a:lnTo>
                    <a:pt x="42775" y="15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54417" y="5081201"/>
              <a:ext cx="48331" cy="34777"/>
            </a:xfrm>
            <a:custGeom>
              <a:avLst/>
              <a:pathLst>
                <a:path w="48331" h="34777">
                  <a:moveTo>
                    <a:pt x="48331" y="17046"/>
                  </a:moveTo>
                  <a:lnTo>
                    <a:pt x="48314" y="16142"/>
                  </a:lnTo>
                  <a:lnTo>
                    <a:pt x="48263" y="15266"/>
                  </a:lnTo>
                  <a:lnTo>
                    <a:pt x="48177" y="14417"/>
                  </a:lnTo>
                  <a:lnTo>
                    <a:pt x="48058" y="13595"/>
                  </a:lnTo>
                  <a:lnTo>
                    <a:pt x="47904" y="12801"/>
                  </a:lnTo>
                  <a:lnTo>
                    <a:pt x="47715" y="12035"/>
                  </a:lnTo>
                  <a:lnTo>
                    <a:pt x="47493" y="11295"/>
                  </a:lnTo>
                  <a:lnTo>
                    <a:pt x="47236" y="10583"/>
                  </a:lnTo>
                  <a:lnTo>
                    <a:pt x="46945" y="9899"/>
                  </a:lnTo>
                  <a:lnTo>
                    <a:pt x="46620" y="9241"/>
                  </a:lnTo>
                  <a:lnTo>
                    <a:pt x="46276" y="8610"/>
                  </a:lnTo>
                  <a:lnTo>
                    <a:pt x="45903" y="8001"/>
                  </a:lnTo>
                  <a:lnTo>
                    <a:pt x="45499" y="7416"/>
                  </a:lnTo>
                  <a:lnTo>
                    <a:pt x="45065" y="6854"/>
                  </a:lnTo>
                  <a:lnTo>
                    <a:pt x="44600" y="6315"/>
                  </a:lnTo>
                  <a:lnTo>
                    <a:pt x="44106" y="5799"/>
                  </a:lnTo>
                  <a:lnTo>
                    <a:pt x="43582" y="5307"/>
                  </a:lnTo>
                  <a:lnTo>
                    <a:pt x="43027" y="4838"/>
                  </a:lnTo>
                  <a:lnTo>
                    <a:pt x="42443" y="4393"/>
                  </a:lnTo>
                  <a:lnTo>
                    <a:pt x="41828" y="3970"/>
                  </a:lnTo>
                  <a:lnTo>
                    <a:pt x="41185" y="3570"/>
                  </a:lnTo>
                  <a:lnTo>
                    <a:pt x="40516" y="3192"/>
                  </a:lnTo>
                  <a:lnTo>
                    <a:pt x="39821" y="2836"/>
                  </a:lnTo>
                  <a:lnTo>
                    <a:pt x="39100" y="2502"/>
                  </a:lnTo>
                  <a:lnTo>
                    <a:pt x="38354" y="2190"/>
                  </a:lnTo>
                  <a:lnTo>
                    <a:pt x="37581" y="1900"/>
                  </a:lnTo>
                  <a:lnTo>
                    <a:pt x="36782" y="1632"/>
                  </a:lnTo>
                  <a:lnTo>
                    <a:pt x="35957" y="1385"/>
                  </a:lnTo>
                  <a:lnTo>
                    <a:pt x="35106" y="1161"/>
                  </a:lnTo>
                  <a:lnTo>
                    <a:pt x="34229" y="958"/>
                  </a:lnTo>
                  <a:lnTo>
                    <a:pt x="33342" y="776"/>
                  </a:lnTo>
                  <a:lnTo>
                    <a:pt x="32433" y="613"/>
                  </a:lnTo>
                  <a:lnTo>
                    <a:pt x="31502" y="469"/>
                  </a:lnTo>
                  <a:lnTo>
                    <a:pt x="30549" y="345"/>
                  </a:lnTo>
                  <a:lnTo>
                    <a:pt x="29574" y="239"/>
                  </a:lnTo>
                  <a:lnTo>
                    <a:pt x="28577" y="153"/>
                  </a:lnTo>
                  <a:lnTo>
                    <a:pt x="27558" y="86"/>
                  </a:lnTo>
                  <a:lnTo>
                    <a:pt x="26518" y="38"/>
                  </a:lnTo>
                  <a:lnTo>
                    <a:pt x="25455" y="9"/>
                  </a:lnTo>
                  <a:lnTo>
                    <a:pt x="24371" y="0"/>
                  </a:lnTo>
                  <a:lnTo>
                    <a:pt x="0" y="0"/>
                  </a:lnTo>
                  <a:lnTo>
                    <a:pt x="0" y="34777"/>
                  </a:lnTo>
                  <a:lnTo>
                    <a:pt x="25398" y="34777"/>
                  </a:lnTo>
                  <a:lnTo>
                    <a:pt x="26389" y="34768"/>
                  </a:lnTo>
                  <a:lnTo>
                    <a:pt x="27364" y="34744"/>
                  </a:lnTo>
                  <a:lnTo>
                    <a:pt x="28322" y="34703"/>
                  </a:lnTo>
                  <a:lnTo>
                    <a:pt x="29264" y="34645"/>
                  </a:lnTo>
                  <a:lnTo>
                    <a:pt x="30190" y="34571"/>
                  </a:lnTo>
                  <a:lnTo>
                    <a:pt x="31099" y="34481"/>
                  </a:lnTo>
                  <a:lnTo>
                    <a:pt x="31992" y="34374"/>
                  </a:lnTo>
                  <a:lnTo>
                    <a:pt x="32868" y="34251"/>
                  </a:lnTo>
                  <a:lnTo>
                    <a:pt x="33728" y="34111"/>
                  </a:lnTo>
                  <a:lnTo>
                    <a:pt x="34571" y="33955"/>
                  </a:lnTo>
                  <a:lnTo>
                    <a:pt x="35408" y="33778"/>
                  </a:lnTo>
                  <a:lnTo>
                    <a:pt x="36220" y="33577"/>
                  </a:lnTo>
                  <a:lnTo>
                    <a:pt x="37007" y="33351"/>
                  </a:lnTo>
                  <a:lnTo>
                    <a:pt x="37770" y="33101"/>
                  </a:lnTo>
                  <a:lnTo>
                    <a:pt x="38508" y="32826"/>
                  </a:lnTo>
                  <a:lnTo>
                    <a:pt x="39221" y="32526"/>
                  </a:lnTo>
                  <a:lnTo>
                    <a:pt x="39910" y="32201"/>
                  </a:lnTo>
                  <a:lnTo>
                    <a:pt x="40574" y="31852"/>
                  </a:lnTo>
                  <a:lnTo>
                    <a:pt x="41213" y="31478"/>
                  </a:lnTo>
                  <a:lnTo>
                    <a:pt x="41828" y="31080"/>
                  </a:lnTo>
                  <a:lnTo>
                    <a:pt x="42430" y="30655"/>
                  </a:lnTo>
                  <a:lnTo>
                    <a:pt x="43005" y="30204"/>
                  </a:lnTo>
                  <a:lnTo>
                    <a:pt x="43553" y="29724"/>
                  </a:lnTo>
                  <a:lnTo>
                    <a:pt x="44073" y="29218"/>
                  </a:lnTo>
                  <a:lnTo>
                    <a:pt x="44566" y="28684"/>
                  </a:lnTo>
                  <a:lnTo>
                    <a:pt x="45032" y="28122"/>
                  </a:lnTo>
                  <a:lnTo>
                    <a:pt x="45470" y="27534"/>
                  </a:lnTo>
                  <a:lnTo>
                    <a:pt x="45881" y="26918"/>
                  </a:lnTo>
                  <a:lnTo>
                    <a:pt x="46264" y="26274"/>
                  </a:lnTo>
                  <a:lnTo>
                    <a:pt x="46620" y="25603"/>
                  </a:lnTo>
                  <a:lnTo>
                    <a:pt x="46945" y="24901"/>
                  </a:lnTo>
                  <a:lnTo>
                    <a:pt x="47236" y="24165"/>
                  </a:lnTo>
                  <a:lnTo>
                    <a:pt x="47493" y="23395"/>
                  </a:lnTo>
                  <a:lnTo>
                    <a:pt x="47715" y="22591"/>
                  </a:lnTo>
                  <a:lnTo>
                    <a:pt x="47904" y="21752"/>
                  </a:lnTo>
                  <a:lnTo>
                    <a:pt x="48058" y="20879"/>
                  </a:lnTo>
                  <a:lnTo>
                    <a:pt x="48177" y="19972"/>
                  </a:lnTo>
                  <a:lnTo>
                    <a:pt x="48263" y="19031"/>
                  </a:lnTo>
                  <a:lnTo>
                    <a:pt x="48314" y="18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629722" y="5028556"/>
              <a:ext cx="80713" cy="99265"/>
            </a:xfrm>
            <a:custGeom>
              <a:avLst/>
              <a:pathLst>
                <a:path w="80713" h="99265">
                  <a:moveTo>
                    <a:pt x="80713" y="71265"/>
                  </a:moveTo>
                  <a:lnTo>
                    <a:pt x="80689" y="72474"/>
                  </a:lnTo>
                  <a:lnTo>
                    <a:pt x="80617" y="73664"/>
                  </a:lnTo>
                  <a:lnTo>
                    <a:pt x="80497" y="74835"/>
                  </a:lnTo>
                  <a:lnTo>
                    <a:pt x="80329" y="75986"/>
                  </a:lnTo>
                  <a:lnTo>
                    <a:pt x="80114" y="77118"/>
                  </a:lnTo>
                  <a:lnTo>
                    <a:pt x="79850" y="78232"/>
                  </a:lnTo>
                  <a:lnTo>
                    <a:pt x="79538" y="79326"/>
                  </a:lnTo>
                  <a:lnTo>
                    <a:pt x="79179" y="80400"/>
                  </a:lnTo>
                  <a:lnTo>
                    <a:pt x="78772" y="81456"/>
                  </a:lnTo>
                  <a:lnTo>
                    <a:pt x="78316" y="82492"/>
                  </a:lnTo>
                  <a:lnTo>
                    <a:pt x="77825" y="83506"/>
                  </a:lnTo>
                  <a:lnTo>
                    <a:pt x="77281" y="84491"/>
                  </a:lnTo>
                  <a:lnTo>
                    <a:pt x="76686" y="85450"/>
                  </a:lnTo>
                  <a:lnTo>
                    <a:pt x="76038" y="86381"/>
                  </a:lnTo>
                  <a:lnTo>
                    <a:pt x="75339" y="87285"/>
                  </a:lnTo>
                  <a:lnTo>
                    <a:pt x="74587" y="88161"/>
                  </a:lnTo>
                  <a:lnTo>
                    <a:pt x="73783" y="89010"/>
                  </a:lnTo>
                  <a:lnTo>
                    <a:pt x="72927" y="89831"/>
                  </a:lnTo>
                  <a:lnTo>
                    <a:pt x="72020" y="90625"/>
                  </a:lnTo>
                  <a:lnTo>
                    <a:pt x="71060" y="91392"/>
                  </a:lnTo>
                  <a:lnTo>
                    <a:pt x="70048" y="92116"/>
                  </a:lnTo>
                  <a:lnTo>
                    <a:pt x="68984" y="92808"/>
                  </a:lnTo>
                  <a:lnTo>
                    <a:pt x="67868" y="93468"/>
                  </a:lnTo>
                  <a:lnTo>
                    <a:pt x="66700" y="94098"/>
                  </a:lnTo>
                  <a:lnTo>
                    <a:pt x="65480" y="94695"/>
                  </a:lnTo>
                  <a:lnTo>
                    <a:pt x="64208" y="95261"/>
                  </a:lnTo>
                  <a:lnTo>
                    <a:pt x="62884" y="95796"/>
                  </a:lnTo>
                  <a:lnTo>
                    <a:pt x="61508" y="96299"/>
                  </a:lnTo>
                  <a:lnTo>
                    <a:pt x="60080" y="96771"/>
                  </a:lnTo>
                  <a:lnTo>
                    <a:pt x="58600" y="97211"/>
                  </a:lnTo>
                  <a:lnTo>
                    <a:pt x="57080" y="97601"/>
                  </a:lnTo>
                  <a:lnTo>
                    <a:pt x="55503" y="97950"/>
                  </a:lnTo>
                  <a:lnTo>
                    <a:pt x="53870" y="98259"/>
                  </a:lnTo>
                  <a:lnTo>
                    <a:pt x="52182" y="98526"/>
                  </a:lnTo>
                  <a:lnTo>
                    <a:pt x="50437" y="98751"/>
                  </a:lnTo>
                  <a:lnTo>
                    <a:pt x="48635" y="98936"/>
                  </a:lnTo>
                  <a:lnTo>
                    <a:pt x="46778" y="99080"/>
                  </a:lnTo>
                  <a:lnTo>
                    <a:pt x="44865" y="99183"/>
                  </a:lnTo>
                  <a:lnTo>
                    <a:pt x="42895" y="99244"/>
                  </a:lnTo>
                  <a:lnTo>
                    <a:pt x="40869" y="99265"/>
                  </a:lnTo>
                  <a:lnTo>
                    <a:pt x="37348" y="99202"/>
                  </a:lnTo>
                  <a:lnTo>
                    <a:pt x="33985" y="99013"/>
                  </a:lnTo>
                  <a:lnTo>
                    <a:pt x="30781" y="98698"/>
                  </a:lnTo>
                  <a:lnTo>
                    <a:pt x="27736" y="98257"/>
                  </a:lnTo>
                  <a:lnTo>
                    <a:pt x="24850" y="97690"/>
                  </a:lnTo>
                  <a:lnTo>
                    <a:pt x="22123" y="96998"/>
                  </a:lnTo>
                  <a:lnTo>
                    <a:pt x="19554" y="96179"/>
                  </a:lnTo>
                  <a:lnTo>
                    <a:pt x="17144" y="95234"/>
                  </a:lnTo>
                  <a:lnTo>
                    <a:pt x="14893" y="94163"/>
                  </a:lnTo>
                  <a:lnTo>
                    <a:pt x="12801" y="92967"/>
                  </a:lnTo>
                  <a:lnTo>
                    <a:pt x="10862" y="91651"/>
                  </a:lnTo>
                  <a:lnTo>
                    <a:pt x="9069" y="90223"/>
                  </a:lnTo>
                  <a:lnTo>
                    <a:pt x="7422" y="88683"/>
                  </a:lnTo>
                  <a:lnTo>
                    <a:pt x="5923" y="87030"/>
                  </a:lnTo>
                  <a:lnTo>
                    <a:pt x="4569" y="85265"/>
                  </a:lnTo>
                  <a:lnTo>
                    <a:pt x="3362" y="83388"/>
                  </a:lnTo>
                  <a:lnTo>
                    <a:pt x="2302" y="81398"/>
                  </a:lnTo>
                  <a:lnTo>
                    <a:pt x="1388" y="79297"/>
                  </a:lnTo>
                  <a:lnTo>
                    <a:pt x="620" y="77083"/>
                  </a:lnTo>
                  <a:lnTo>
                    <a:pt x="0" y="74757"/>
                  </a:lnTo>
                  <a:lnTo>
                    <a:pt x="12664" y="72224"/>
                  </a:lnTo>
                  <a:lnTo>
                    <a:pt x="12866" y="72970"/>
                  </a:lnTo>
                  <a:lnTo>
                    <a:pt x="13089" y="73702"/>
                  </a:lnTo>
                  <a:lnTo>
                    <a:pt x="13332" y="74421"/>
                  </a:lnTo>
                  <a:lnTo>
                    <a:pt x="13595" y="75126"/>
                  </a:lnTo>
                  <a:lnTo>
                    <a:pt x="13880" y="75818"/>
                  </a:lnTo>
                  <a:lnTo>
                    <a:pt x="14184" y="76495"/>
                  </a:lnTo>
                  <a:lnTo>
                    <a:pt x="14509" y="77160"/>
                  </a:lnTo>
                  <a:lnTo>
                    <a:pt x="14855" y="77810"/>
                  </a:lnTo>
                  <a:lnTo>
                    <a:pt x="15221" y="78447"/>
                  </a:lnTo>
                  <a:lnTo>
                    <a:pt x="15608" y="79070"/>
                  </a:lnTo>
                  <a:lnTo>
                    <a:pt x="16019" y="79677"/>
                  </a:lnTo>
                  <a:lnTo>
                    <a:pt x="16457" y="80269"/>
                  </a:lnTo>
                  <a:lnTo>
                    <a:pt x="16923" y="80844"/>
                  </a:lnTo>
                  <a:lnTo>
                    <a:pt x="17415" y="81403"/>
                  </a:lnTo>
                  <a:lnTo>
                    <a:pt x="17936" y="81945"/>
                  </a:lnTo>
                  <a:lnTo>
                    <a:pt x="18483" y="82471"/>
                  </a:lnTo>
                  <a:lnTo>
                    <a:pt x="19058" y="82980"/>
                  </a:lnTo>
                  <a:lnTo>
                    <a:pt x="19661" y="83473"/>
                  </a:lnTo>
                  <a:lnTo>
                    <a:pt x="20291" y="83949"/>
                  </a:lnTo>
                  <a:lnTo>
                    <a:pt x="20948" y="84409"/>
                  </a:lnTo>
                  <a:lnTo>
                    <a:pt x="21648" y="84838"/>
                  </a:lnTo>
                  <a:lnTo>
                    <a:pt x="22380" y="85247"/>
                  </a:lnTo>
                  <a:lnTo>
                    <a:pt x="23143" y="85637"/>
                  </a:lnTo>
                  <a:lnTo>
                    <a:pt x="23938" y="86009"/>
                  </a:lnTo>
                  <a:lnTo>
                    <a:pt x="24765" y="86360"/>
                  </a:lnTo>
                  <a:lnTo>
                    <a:pt x="25622" y="86693"/>
                  </a:lnTo>
                  <a:lnTo>
                    <a:pt x="26512" y="87007"/>
                  </a:lnTo>
                  <a:lnTo>
                    <a:pt x="27432" y="87301"/>
                  </a:lnTo>
                  <a:lnTo>
                    <a:pt x="28385" y="87576"/>
                  </a:lnTo>
                  <a:lnTo>
                    <a:pt x="29368" y="87832"/>
                  </a:lnTo>
                  <a:lnTo>
                    <a:pt x="30388" y="88066"/>
                  </a:lnTo>
                  <a:lnTo>
                    <a:pt x="31447" y="88276"/>
                  </a:lnTo>
                  <a:lnTo>
                    <a:pt x="32546" y="88461"/>
                  </a:lnTo>
                  <a:lnTo>
                    <a:pt x="33684" y="88621"/>
                  </a:lnTo>
                  <a:lnTo>
                    <a:pt x="34862" y="88756"/>
                  </a:lnTo>
                  <a:lnTo>
                    <a:pt x="36080" y="88867"/>
                  </a:lnTo>
                  <a:lnTo>
                    <a:pt x="37338" y="88954"/>
                  </a:lnTo>
                  <a:lnTo>
                    <a:pt x="38635" y="89015"/>
                  </a:lnTo>
                  <a:lnTo>
                    <a:pt x="39972" y="89052"/>
                  </a:lnTo>
                  <a:lnTo>
                    <a:pt x="41349" y="89065"/>
                  </a:lnTo>
                  <a:lnTo>
                    <a:pt x="42503" y="89055"/>
                  </a:lnTo>
                  <a:lnTo>
                    <a:pt x="43638" y="89026"/>
                  </a:lnTo>
                  <a:lnTo>
                    <a:pt x="44754" y="88978"/>
                  </a:lnTo>
                  <a:lnTo>
                    <a:pt x="45851" y="88911"/>
                  </a:lnTo>
                  <a:lnTo>
                    <a:pt x="46928" y="88825"/>
                  </a:lnTo>
                  <a:lnTo>
                    <a:pt x="47986" y="88719"/>
                  </a:lnTo>
                  <a:lnTo>
                    <a:pt x="49026" y="88595"/>
                  </a:lnTo>
                  <a:lnTo>
                    <a:pt x="50046" y="88451"/>
                  </a:lnTo>
                  <a:lnTo>
                    <a:pt x="51047" y="88288"/>
                  </a:lnTo>
                  <a:lnTo>
                    <a:pt x="52028" y="88106"/>
                  </a:lnTo>
                  <a:lnTo>
                    <a:pt x="52987" y="87890"/>
                  </a:lnTo>
                  <a:lnTo>
                    <a:pt x="53918" y="87654"/>
                  </a:lnTo>
                  <a:lnTo>
                    <a:pt x="54821" y="87398"/>
                  </a:lnTo>
                  <a:lnTo>
                    <a:pt x="55698" y="87120"/>
                  </a:lnTo>
                  <a:lnTo>
                    <a:pt x="56547" y="86822"/>
                  </a:lnTo>
                  <a:lnTo>
                    <a:pt x="57368" y="86504"/>
                  </a:lnTo>
                  <a:lnTo>
                    <a:pt x="58162" y="86165"/>
                  </a:lnTo>
                  <a:lnTo>
                    <a:pt x="58929" y="85806"/>
                  </a:lnTo>
                  <a:lnTo>
                    <a:pt x="59668" y="85426"/>
                  </a:lnTo>
                  <a:lnTo>
                    <a:pt x="60380" y="85025"/>
                  </a:lnTo>
                  <a:lnTo>
                    <a:pt x="61063" y="84603"/>
                  </a:lnTo>
                  <a:lnTo>
                    <a:pt x="61714" y="84157"/>
                  </a:lnTo>
                  <a:lnTo>
                    <a:pt x="62333" y="83688"/>
                  </a:lnTo>
                  <a:lnTo>
                    <a:pt x="62921" y="83196"/>
                  </a:lnTo>
                  <a:lnTo>
                    <a:pt x="63478" y="82681"/>
                  </a:lnTo>
                  <a:lnTo>
                    <a:pt x="64003" y="82142"/>
                  </a:lnTo>
                  <a:lnTo>
                    <a:pt x="64497" y="81580"/>
                  </a:lnTo>
                  <a:lnTo>
                    <a:pt x="64959" y="80995"/>
                  </a:lnTo>
                  <a:lnTo>
                    <a:pt x="65389" y="80386"/>
                  </a:lnTo>
                  <a:lnTo>
                    <a:pt x="65788" y="79754"/>
                  </a:lnTo>
                  <a:lnTo>
                    <a:pt x="66166" y="79085"/>
                  </a:lnTo>
                  <a:lnTo>
                    <a:pt x="66503" y="78390"/>
                  </a:lnTo>
                  <a:lnTo>
                    <a:pt x="66801" y="77672"/>
                  </a:lnTo>
                  <a:lnTo>
                    <a:pt x="67059" y="76928"/>
                  </a:lnTo>
                  <a:lnTo>
                    <a:pt x="67277" y="76160"/>
                  </a:lnTo>
                  <a:lnTo>
                    <a:pt x="67456" y="75367"/>
                  </a:lnTo>
                  <a:lnTo>
                    <a:pt x="67595" y="74550"/>
                  </a:lnTo>
                  <a:lnTo>
                    <a:pt x="67694" y="73708"/>
                  </a:lnTo>
                  <a:lnTo>
                    <a:pt x="67754" y="72841"/>
                  </a:lnTo>
                  <a:lnTo>
                    <a:pt x="67774" y="71950"/>
                  </a:lnTo>
                  <a:lnTo>
                    <a:pt x="67752" y="71023"/>
                  </a:lnTo>
                  <a:lnTo>
                    <a:pt x="67686" y="70132"/>
                  </a:lnTo>
                  <a:lnTo>
                    <a:pt x="67577" y="69276"/>
                  </a:lnTo>
                  <a:lnTo>
                    <a:pt x="67423" y="68456"/>
                  </a:lnTo>
                  <a:lnTo>
                    <a:pt x="67226" y="67671"/>
                  </a:lnTo>
                  <a:lnTo>
                    <a:pt x="66985" y="66922"/>
                  </a:lnTo>
                  <a:lnTo>
                    <a:pt x="66700" y="66209"/>
                  </a:lnTo>
                  <a:lnTo>
                    <a:pt x="66372" y="65531"/>
                  </a:lnTo>
                  <a:lnTo>
                    <a:pt x="65999" y="64889"/>
                  </a:lnTo>
                  <a:lnTo>
                    <a:pt x="65583" y="64282"/>
                  </a:lnTo>
                  <a:lnTo>
                    <a:pt x="65141" y="63704"/>
                  </a:lnTo>
                  <a:lnTo>
                    <a:pt x="64663" y="63146"/>
                  </a:lnTo>
                  <a:lnTo>
                    <a:pt x="64150" y="62609"/>
                  </a:lnTo>
                  <a:lnTo>
                    <a:pt x="63601" y="62092"/>
                  </a:lnTo>
                  <a:lnTo>
                    <a:pt x="63016" y="61595"/>
                  </a:lnTo>
                  <a:lnTo>
                    <a:pt x="62396" y="61120"/>
                  </a:lnTo>
                  <a:lnTo>
                    <a:pt x="61740" y="60664"/>
                  </a:lnTo>
                  <a:lnTo>
                    <a:pt x="61048" y="60230"/>
                  </a:lnTo>
                  <a:lnTo>
                    <a:pt x="60321" y="59815"/>
                  </a:lnTo>
                  <a:lnTo>
                    <a:pt x="59559" y="59422"/>
                  </a:lnTo>
                  <a:lnTo>
                    <a:pt x="58763" y="59045"/>
                  </a:lnTo>
                  <a:lnTo>
                    <a:pt x="57938" y="58680"/>
                  </a:lnTo>
                  <a:lnTo>
                    <a:pt x="57082" y="58327"/>
                  </a:lnTo>
                  <a:lnTo>
                    <a:pt x="56196" y="57987"/>
                  </a:lnTo>
                  <a:lnTo>
                    <a:pt x="55280" y="57659"/>
                  </a:lnTo>
                  <a:lnTo>
                    <a:pt x="54334" y="57343"/>
                  </a:lnTo>
                  <a:lnTo>
                    <a:pt x="53358" y="57040"/>
                  </a:lnTo>
                  <a:lnTo>
                    <a:pt x="52351" y="56749"/>
                  </a:lnTo>
                  <a:lnTo>
                    <a:pt x="51315" y="56471"/>
                  </a:lnTo>
                  <a:lnTo>
                    <a:pt x="50248" y="56204"/>
                  </a:lnTo>
                  <a:lnTo>
                    <a:pt x="49155" y="55942"/>
                  </a:lnTo>
                  <a:lnTo>
                    <a:pt x="48038" y="55676"/>
                  </a:lnTo>
                  <a:lnTo>
                    <a:pt x="46899" y="55405"/>
                  </a:lnTo>
                  <a:lnTo>
                    <a:pt x="45736" y="55131"/>
                  </a:lnTo>
                  <a:lnTo>
                    <a:pt x="44549" y="54852"/>
                  </a:lnTo>
                  <a:lnTo>
                    <a:pt x="43339" y="54569"/>
                  </a:lnTo>
                  <a:lnTo>
                    <a:pt x="42107" y="54283"/>
                  </a:lnTo>
                  <a:lnTo>
                    <a:pt x="40850" y="53992"/>
                  </a:lnTo>
                  <a:lnTo>
                    <a:pt x="39571" y="53697"/>
                  </a:lnTo>
                  <a:lnTo>
                    <a:pt x="38268" y="53397"/>
                  </a:lnTo>
                  <a:lnTo>
                    <a:pt x="37460" y="53218"/>
                  </a:lnTo>
                  <a:lnTo>
                    <a:pt x="36650" y="53036"/>
                  </a:lnTo>
                  <a:lnTo>
                    <a:pt x="35838" y="52851"/>
                  </a:lnTo>
                  <a:lnTo>
                    <a:pt x="35026" y="52664"/>
                  </a:lnTo>
                  <a:lnTo>
                    <a:pt x="34212" y="52473"/>
                  </a:lnTo>
                  <a:lnTo>
                    <a:pt x="33396" y="52280"/>
                  </a:lnTo>
                  <a:lnTo>
                    <a:pt x="32580" y="52084"/>
                  </a:lnTo>
                  <a:lnTo>
                    <a:pt x="31762" y="51886"/>
                  </a:lnTo>
                  <a:lnTo>
                    <a:pt x="30942" y="51685"/>
                  </a:lnTo>
                  <a:lnTo>
                    <a:pt x="30121" y="51481"/>
                  </a:lnTo>
                  <a:lnTo>
                    <a:pt x="29316" y="51258"/>
                  </a:lnTo>
                  <a:lnTo>
                    <a:pt x="28517" y="51029"/>
                  </a:lnTo>
                  <a:lnTo>
                    <a:pt x="27723" y="50793"/>
                  </a:lnTo>
                  <a:lnTo>
                    <a:pt x="26934" y="50550"/>
                  </a:lnTo>
                  <a:lnTo>
                    <a:pt x="26151" y="50300"/>
                  </a:lnTo>
                  <a:lnTo>
                    <a:pt x="25373" y="50043"/>
                  </a:lnTo>
                  <a:lnTo>
                    <a:pt x="24601" y="49779"/>
                  </a:lnTo>
                  <a:lnTo>
                    <a:pt x="23834" y="49509"/>
                  </a:lnTo>
                  <a:lnTo>
                    <a:pt x="23073" y="49232"/>
                  </a:lnTo>
                  <a:lnTo>
                    <a:pt x="22317" y="48948"/>
                  </a:lnTo>
                  <a:lnTo>
                    <a:pt x="21582" y="48642"/>
                  </a:lnTo>
                  <a:lnTo>
                    <a:pt x="20855" y="48326"/>
                  </a:lnTo>
                  <a:lnTo>
                    <a:pt x="20136" y="48001"/>
                  </a:lnTo>
                  <a:lnTo>
                    <a:pt x="19425" y="47666"/>
                  </a:lnTo>
                  <a:lnTo>
                    <a:pt x="18723" y="47322"/>
                  </a:lnTo>
                  <a:lnTo>
                    <a:pt x="18029" y="46968"/>
                  </a:lnTo>
                  <a:lnTo>
                    <a:pt x="17343" y="46604"/>
                  </a:lnTo>
                  <a:lnTo>
                    <a:pt x="16665" y="46231"/>
                  </a:lnTo>
                  <a:lnTo>
                    <a:pt x="15996" y="45848"/>
                  </a:lnTo>
                  <a:lnTo>
                    <a:pt x="15334" y="45456"/>
                  </a:lnTo>
                  <a:lnTo>
                    <a:pt x="14686" y="45052"/>
                  </a:lnTo>
                  <a:lnTo>
                    <a:pt x="14055" y="44632"/>
                  </a:lnTo>
                  <a:lnTo>
                    <a:pt x="13443" y="44197"/>
                  </a:lnTo>
                  <a:lnTo>
                    <a:pt x="12848" y="43747"/>
                  </a:lnTo>
                  <a:lnTo>
                    <a:pt x="12271" y="43283"/>
                  </a:lnTo>
                  <a:lnTo>
                    <a:pt x="11711" y="42803"/>
                  </a:lnTo>
                  <a:lnTo>
                    <a:pt x="11170" y="42308"/>
                  </a:lnTo>
                  <a:lnTo>
                    <a:pt x="10646" y="41798"/>
                  </a:lnTo>
                  <a:lnTo>
                    <a:pt x="10140" y="41273"/>
                  </a:lnTo>
                  <a:lnTo>
                    <a:pt x="9652" y="40733"/>
                  </a:lnTo>
                  <a:lnTo>
                    <a:pt x="9183" y="40163"/>
                  </a:lnTo>
                  <a:lnTo>
                    <a:pt x="8735" y="39577"/>
                  </a:lnTo>
                  <a:lnTo>
                    <a:pt x="8307" y="38975"/>
                  </a:lnTo>
                  <a:lnTo>
                    <a:pt x="7900" y="38356"/>
                  </a:lnTo>
                  <a:lnTo>
                    <a:pt x="7513" y="37720"/>
                  </a:lnTo>
                  <a:lnTo>
                    <a:pt x="7147" y="37069"/>
                  </a:lnTo>
                  <a:lnTo>
                    <a:pt x="6801" y="36400"/>
                  </a:lnTo>
                  <a:lnTo>
                    <a:pt x="6476" y="35716"/>
                  </a:lnTo>
                  <a:lnTo>
                    <a:pt x="6171" y="35015"/>
                  </a:lnTo>
                  <a:lnTo>
                    <a:pt x="5887" y="34297"/>
                  </a:lnTo>
                  <a:lnTo>
                    <a:pt x="5627" y="33547"/>
                  </a:lnTo>
                  <a:lnTo>
                    <a:pt x="5394" y="32775"/>
                  </a:lnTo>
                  <a:lnTo>
                    <a:pt x="5189" y="31981"/>
                  </a:lnTo>
                  <a:lnTo>
                    <a:pt x="5011" y="31165"/>
                  </a:lnTo>
                  <a:lnTo>
                    <a:pt x="4860" y="30327"/>
                  </a:lnTo>
                  <a:lnTo>
                    <a:pt x="4737" y="29467"/>
                  </a:lnTo>
                  <a:lnTo>
                    <a:pt x="4641" y="28585"/>
                  </a:lnTo>
                  <a:lnTo>
                    <a:pt x="4573" y="27682"/>
                  </a:lnTo>
                  <a:lnTo>
                    <a:pt x="4531" y="26756"/>
                  </a:lnTo>
                  <a:lnTo>
                    <a:pt x="4518" y="25809"/>
                  </a:lnTo>
                  <a:lnTo>
                    <a:pt x="4545" y="24459"/>
                  </a:lnTo>
                  <a:lnTo>
                    <a:pt x="4627" y="23150"/>
                  </a:lnTo>
                  <a:lnTo>
                    <a:pt x="4764" y="21880"/>
                  </a:lnTo>
                  <a:lnTo>
                    <a:pt x="4956" y="20649"/>
                  </a:lnTo>
                  <a:lnTo>
                    <a:pt x="5202" y="19459"/>
                  </a:lnTo>
                  <a:lnTo>
                    <a:pt x="5504" y="18308"/>
                  </a:lnTo>
                  <a:lnTo>
                    <a:pt x="5860" y="17197"/>
                  </a:lnTo>
                  <a:lnTo>
                    <a:pt x="6270" y="16126"/>
                  </a:lnTo>
                  <a:lnTo>
                    <a:pt x="6736" y="15094"/>
                  </a:lnTo>
                  <a:lnTo>
                    <a:pt x="7256" y="14102"/>
                  </a:lnTo>
                  <a:lnTo>
                    <a:pt x="7839" y="13134"/>
                  </a:lnTo>
                  <a:lnTo>
                    <a:pt x="8464" y="12202"/>
                  </a:lnTo>
                  <a:lnTo>
                    <a:pt x="9131" y="11305"/>
                  </a:lnTo>
                  <a:lnTo>
                    <a:pt x="9841" y="10444"/>
                  </a:lnTo>
                  <a:lnTo>
                    <a:pt x="10594" y="9618"/>
                  </a:lnTo>
                  <a:lnTo>
                    <a:pt x="11388" y="8828"/>
                  </a:lnTo>
                  <a:lnTo>
                    <a:pt x="12226" y="8074"/>
                  </a:lnTo>
                  <a:lnTo>
                    <a:pt x="13105" y="7355"/>
                  </a:lnTo>
                  <a:lnTo>
                    <a:pt x="14027" y="6672"/>
                  </a:lnTo>
                  <a:lnTo>
                    <a:pt x="14992" y="6024"/>
                  </a:lnTo>
                  <a:lnTo>
                    <a:pt x="15996" y="5411"/>
                  </a:lnTo>
                  <a:lnTo>
                    <a:pt x="17035" y="4833"/>
                  </a:lnTo>
                  <a:lnTo>
                    <a:pt x="18110" y="4288"/>
                  </a:lnTo>
                  <a:lnTo>
                    <a:pt x="19220" y="3778"/>
                  </a:lnTo>
                  <a:lnTo>
                    <a:pt x="20366" y="3303"/>
                  </a:lnTo>
                  <a:lnTo>
                    <a:pt x="21548" y="2861"/>
                  </a:lnTo>
                  <a:lnTo>
                    <a:pt x="22765" y="2454"/>
                  </a:lnTo>
                  <a:lnTo>
                    <a:pt x="24018" y="2081"/>
                  </a:lnTo>
                  <a:lnTo>
                    <a:pt x="25306" y="1742"/>
                  </a:lnTo>
                  <a:lnTo>
                    <a:pt x="26630" y="1437"/>
                  </a:lnTo>
                  <a:lnTo>
                    <a:pt x="27983" y="1164"/>
                  </a:lnTo>
                  <a:lnTo>
                    <a:pt x="29357" y="920"/>
                  </a:lnTo>
                  <a:lnTo>
                    <a:pt x="30754" y="704"/>
                  </a:lnTo>
                  <a:lnTo>
                    <a:pt x="32172" y="517"/>
                  </a:lnTo>
                  <a:lnTo>
                    <a:pt x="33613" y="359"/>
                  </a:lnTo>
                  <a:lnTo>
                    <a:pt x="35075" y="230"/>
                  </a:lnTo>
                  <a:lnTo>
                    <a:pt x="36559" y="129"/>
                  </a:lnTo>
                  <a:lnTo>
                    <a:pt x="38065" y="57"/>
                  </a:lnTo>
                  <a:lnTo>
                    <a:pt x="39593" y="14"/>
                  </a:lnTo>
                  <a:lnTo>
                    <a:pt x="41143" y="0"/>
                  </a:lnTo>
                  <a:lnTo>
                    <a:pt x="42911" y="14"/>
                  </a:lnTo>
                  <a:lnTo>
                    <a:pt x="44626" y="57"/>
                  </a:lnTo>
                  <a:lnTo>
                    <a:pt x="46290" y="129"/>
                  </a:lnTo>
                  <a:lnTo>
                    <a:pt x="47902" y="230"/>
                  </a:lnTo>
                  <a:lnTo>
                    <a:pt x="49461" y="359"/>
                  </a:lnTo>
                  <a:lnTo>
                    <a:pt x="50969" y="517"/>
                  </a:lnTo>
                  <a:lnTo>
                    <a:pt x="52424" y="704"/>
                  </a:lnTo>
                  <a:lnTo>
                    <a:pt x="53827" y="920"/>
                  </a:lnTo>
                  <a:lnTo>
                    <a:pt x="55179" y="1164"/>
                  </a:lnTo>
                  <a:lnTo>
                    <a:pt x="56478" y="1437"/>
                  </a:lnTo>
                  <a:lnTo>
                    <a:pt x="57732" y="1725"/>
                  </a:lnTo>
                  <a:lnTo>
                    <a:pt x="58945" y="2042"/>
                  </a:lnTo>
                  <a:lnTo>
                    <a:pt x="60119" y="2388"/>
                  </a:lnTo>
                  <a:lnTo>
                    <a:pt x="61254" y="2763"/>
                  </a:lnTo>
                  <a:lnTo>
                    <a:pt x="62348" y="3166"/>
                  </a:lnTo>
                  <a:lnTo>
                    <a:pt x="63403" y="3598"/>
                  </a:lnTo>
                  <a:lnTo>
                    <a:pt x="64419" y="4058"/>
                  </a:lnTo>
                  <a:lnTo>
                    <a:pt x="65394" y="4548"/>
                  </a:lnTo>
                  <a:lnTo>
                    <a:pt x="66330" y="5066"/>
                  </a:lnTo>
                  <a:lnTo>
                    <a:pt x="67226" y="5613"/>
                  </a:lnTo>
                  <a:lnTo>
                    <a:pt x="68085" y="6188"/>
                  </a:lnTo>
                  <a:lnTo>
                    <a:pt x="68907" y="6791"/>
                  </a:lnTo>
                  <a:lnTo>
                    <a:pt x="69695" y="7420"/>
                  </a:lnTo>
                  <a:lnTo>
                    <a:pt x="70446" y="8078"/>
                  </a:lnTo>
                  <a:lnTo>
                    <a:pt x="71163" y="8762"/>
                  </a:lnTo>
                  <a:lnTo>
                    <a:pt x="71843" y="9474"/>
                  </a:lnTo>
                  <a:lnTo>
                    <a:pt x="72488" y="10214"/>
                  </a:lnTo>
                  <a:lnTo>
                    <a:pt x="73097" y="10980"/>
                  </a:lnTo>
                  <a:lnTo>
                    <a:pt x="73671" y="11774"/>
                  </a:lnTo>
                  <a:lnTo>
                    <a:pt x="74209" y="12596"/>
                  </a:lnTo>
                  <a:lnTo>
                    <a:pt x="74732" y="13431"/>
                  </a:lnTo>
                  <a:lnTo>
                    <a:pt x="75233" y="14294"/>
                  </a:lnTo>
                  <a:lnTo>
                    <a:pt x="75712" y="15184"/>
                  </a:lnTo>
                  <a:lnTo>
                    <a:pt x="76170" y="16101"/>
                  </a:lnTo>
                  <a:lnTo>
                    <a:pt x="76605" y="17046"/>
                  </a:lnTo>
                  <a:lnTo>
                    <a:pt x="77018" y="18018"/>
                  </a:lnTo>
                  <a:lnTo>
                    <a:pt x="77410" y="19017"/>
                  </a:lnTo>
                  <a:lnTo>
                    <a:pt x="77780" y="20044"/>
                  </a:lnTo>
                  <a:lnTo>
                    <a:pt x="78128" y="21099"/>
                  </a:lnTo>
                  <a:lnTo>
                    <a:pt x="78453" y="22180"/>
                  </a:lnTo>
                  <a:lnTo>
                    <a:pt x="65583" y="24439"/>
                  </a:lnTo>
                  <a:lnTo>
                    <a:pt x="65383" y="23749"/>
                  </a:lnTo>
                  <a:lnTo>
                    <a:pt x="65164" y="23073"/>
                  </a:lnTo>
                  <a:lnTo>
                    <a:pt x="64928" y="22412"/>
                  </a:lnTo>
                  <a:lnTo>
                    <a:pt x="64674" y="21767"/>
                  </a:lnTo>
                  <a:lnTo>
                    <a:pt x="64402" y="21136"/>
                  </a:lnTo>
                  <a:lnTo>
                    <a:pt x="64113" y="20521"/>
                  </a:lnTo>
                  <a:lnTo>
                    <a:pt x="63805" y="19920"/>
                  </a:lnTo>
                  <a:lnTo>
                    <a:pt x="63480" y="19335"/>
                  </a:lnTo>
                  <a:lnTo>
                    <a:pt x="63137" y="18765"/>
                  </a:lnTo>
                  <a:lnTo>
                    <a:pt x="62776" y="18210"/>
                  </a:lnTo>
                  <a:lnTo>
                    <a:pt x="62409" y="17671"/>
                  </a:lnTo>
                  <a:lnTo>
                    <a:pt x="62018" y="17150"/>
                  </a:lnTo>
                  <a:lnTo>
                    <a:pt x="61604" y="16647"/>
                  </a:lnTo>
                  <a:lnTo>
                    <a:pt x="61166" y="16161"/>
                  </a:lnTo>
                  <a:lnTo>
                    <a:pt x="60705" y="15694"/>
                  </a:lnTo>
                  <a:lnTo>
                    <a:pt x="60221" y="15244"/>
                  </a:lnTo>
                  <a:lnTo>
                    <a:pt x="59714" y="14812"/>
                  </a:lnTo>
                  <a:lnTo>
                    <a:pt x="59184" y="14398"/>
                  </a:lnTo>
                  <a:lnTo>
                    <a:pt x="58630" y="14001"/>
                  </a:lnTo>
                  <a:lnTo>
                    <a:pt x="58053" y="13623"/>
                  </a:lnTo>
                  <a:lnTo>
                    <a:pt x="57451" y="13262"/>
                  </a:lnTo>
                  <a:lnTo>
                    <a:pt x="56823" y="12919"/>
                  </a:lnTo>
                  <a:lnTo>
                    <a:pt x="56169" y="12594"/>
                  </a:lnTo>
                  <a:lnTo>
                    <a:pt x="55490" y="12287"/>
                  </a:lnTo>
                  <a:lnTo>
                    <a:pt x="54784" y="11997"/>
                  </a:lnTo>
                  <a:lnTo>
                    <a:pt x="54052" y="11725"/>
                  </a:lnTo>
                  <a:lnTo>
                    <a:pt x="53294" y="11471"/>
                  </a:lnTo>
                  <a:lnTo>
                    <a:pt x="52510" y="11235"/>
                  </a:lnTo>
                  <a:lnTo>
                    <a:pt x="51700" y="11017"/>
                  </a:lnTo>
                  <a:lnTo>
                    <a:pt x="50864" y="10816"/>
                  </a:lnTo>
                  <a:lnTo>
                    <a:pt x="50014" y="10634"/>
                  </a:lnTo>
                  <a:lnTo>
                    <a:pt x="49134" y="10471"/>
                  </a:lnTo>
                  <a:lnTo>
                    <a:pt x="48223" y="10327"/>
                  </a:lnTo>
                  <a:lnTo>
                    <a:pt x="47283" y="10203"/>
                  </a:lnTo>
                  <a:lnTo>
                    <a:pt x="46312" y="10097"/>
                  </a:lnTo>
                  <a:lnTo>
                    <a:pt x="45311" y="10011"/>
                  </a:lnTo>
                  <a:lnTo>
                    <a:pt x="44280" y="9944"/>
                  </a:lnTo>
                  <a:lnTo>
                    <a:pt x="43219" y="9896"/>
                  </a:lnTo>
                  <a:lnTo>
                    <a:pt x="42128" y="9867"/>
                  </a:lnTo>
                  <a:lnTo>
                    <a:pt x="41006" y="9858"/>
                  </a:lnTo>
                  <a:lnTo>
                    <a:pt x="39686" y="9870"/>
                  </a:lnTo>
                  <a:lnTo>
                    <a:pt x="38408" y="9907"/>
                  </a:lnTo>
                  <a:lnTo>
                    <a:pt x="37172" y="9968"/>
                  </a:lnTo>
                  <a:lnTo>
                    <a:pt x="35979" y="10055"/>
                  </a:lnTo>
                  <a:lnTo>
                    <a:pt x="34828" y="10166"/>
                  </a:lnTo>
                  <a:lnTo>
                    <a:pt x="33720" y="10301"/>
                  </a:lnTo>
                  <a:lnTo>
                    <a:pt x="32654" y="10461"/>
                  </a:lnTo>
                  <a:lnTo>
                    <a:pt x="31630" y="10646"/>
                  </a:lnTo>
                  <a:lnTo>
                    <a:pt x="30649" y="10856"/>
                  </a:lnTo>
                  <a:lnTo>
                    <a:pt x="29711" y="11090"/>
                  </a:lnTo>
                  <a:lnTo>
                    <a:pt x="28824" y="11331"/>
                  </a:lnTo>
                  <a:lnTo>
                    <a:pt x="27972" y="11591"/>
                  </a:lnTo>
                  <a:lnTo>
                    <a:pt x="27154" y="11868"/>
                  </a:lnTo>
                  <a:lnTo>
                    <a:pt x="26370" y="12163"/>
                  </a:lnTo>
                  <a:lnTo>
                    <a:pt x="25620" y="12476"/>
                  </a:lnTo>
                  <a:lnTo>
                    <a:pt x="24905" y="12807"/>
                  </a:lnTo>
                  <a:lnTo>
                    <a:pt x="24224" y="13155"/>
                  </a:lnTo>
                  <a:lnTo>
                    <a:pt x="23577" y="13521"/>
                  </a:lnTo>
                  <a:lnTo>
                    <a:pt x="22964" y="13906"/>
                  </a:lnTo>
                  <a:lnTo>
                    <a:pt x="22386" y="14307"/>
                  </a:lnTo>
                  <a:lnTo>
                    <a:pt x="21853" y="14726"/>
                  </a:lnTo>
                  <a:lnTo>
                    <a:pt x="21350" y="15159"/>
                  </a:lnTo>
                  <a:lnTo>
                    <a:pt x="20878" y="15607"/>
                  </a:lnTo>
                  <a:lnTo>
                    <a:pt x="20436" y="16071"/>
                  </a:lnTo>
                  <a:lnTo>
                    <a:pt x="20024" y="16549"/>
                  </a:lnTo>
                  <a:lnTo>
                    <a:pt x="19642" y="17043"/>
                  </a:lnTo>
                  <a:lnTo>
                    <a:pt x="19290" y="17552"/>
                  </a:lnTo>
                  <a:lnTo>
                    <a:pt x="18968" y="18075"/>
                  </a:lnTo>
                  <a:lnTo>
                    <a:pt x="18676" y="18614"/>
                  </a:lnTo>
                  <a:lnTo>
                    <a:pt x="18415" y="19168"/>
                  </a:lnTo>
                  <a:lnTo>
                    <a:pt x="18194" y="19720"/>
                  </a:lnTo>
                  <a:lnTo>
                    <a:pt x="17996" y="20282"/>
                  </a:lnTo>
                  <a:lnTo>
                    <a:pt x="17821" y="20854"/>
                  </a:lnTo>
                  <a:lnTo>
                    <a:pt x="17670" y="21435"/>
                  </a:lnTo>
                  <a:lnTo>
                    <a:pt x="17542" y="22026"/>
                  </a:lnTo>
                  <a:lnTo>
                    <a:pt x="17437" y="22627"/>
                  </a:lnTo>
                  <a:lnTo>
                    <a:pt x="17356" y="23236"/>
                  </a:lnTo>
                  <a:lnTo>
                    <a:pt x="17298" y="23856"/>
                  </a:lnTo>
                  <a:lnTo>
                    <a:pt x="17263" y="24485"/>
                  </a:lnTo>
                  <a:lnTo>
                    <a:pt x="17251" y="25124"/>
                  </a:lnTo>
                  <a:lnTo>
                    <a:pt x="17272" y="25971"/>
                  </a:lnTo>
                  <a:lnTo>
                    <a:pt x="17336" y="26789"/>
                  </a:lnTo>
                  <a:lnTo>
                    <a:pt x="17442" y="27576"/>
                  </a:lnTo>
                  <a:lnTo>
                    <a:pt x="17591" y="28333"/>
                  </a:lnTo>
                  <a:lnTo>
                    <a:pt x="17782" y="29060"/>
                  </a:lnTo>
                  <a:lnTo>
                    <a:pt x="18015" y="29757"/>
                  </a:lnTo>
                  <a:lnTo>
                    <a:pt x="18291" y="30424"/>
                  </a:lnTo>
                  <a:lnTo>
                    <a:pt x="18609" y="31061"/>
                  </a:lnTo>
                  <a:lnTo>
                    <a:pt x="18970" y="31667"/>
                  </a:lnTo>
                  <a:lnTo>
                    <a:pt x="19373" y="32244"/>
                  </a:lnTo>
                  <a:lnTo>
                    <a:pt x="19827" y="32782"/>
                  </a:lnTo>
                  <a:lnTo>
                    <a:pt x="20310" y="33303"/>
                  </a:lnTo>
                  <a:lnTo>
                    <a:pt x="20823" y="33807"/>
                  </a:lnTo>
                  <a:lnTo>
                    <a:pt x="21367" y="34292"/>
                  </a:lnTo>
                  <a:lnTo>
                    <a:pt x="21941" y="34759"/>
                  </a:lnTo>
                  <a:lnTo>
                    <a:pt x="22544" y="35209"/>
                  </a:lnTo>
                  <a:lnTo>
                    <a:pt x="23178" y="35641"/>
                  </a:lnTo>
                  <a:lnTo>
                    <a:pt x="23842" y="36055"/>
                  </a:lnTo>
                  <a:lnTo>
                    <a:pt x="24537" y="36452"/>
                  </a:lnTo>
                  <a:lnTo>
                    <a:pt x="25261" y="36830"/>
                  </a:lnTo>
                  <a:lnTo>
                    <a:pt x="26012" y="37194"/>
                  </a:lnTo>
                  <a:lnTo>
                    <a:pt x="26786" y="37545"/>
                  </a:lnTo>
                  <a:lnTo>
                    <a:pt x="27584" y="37884"/>
                  </a:lnTo>
                  <a:lnTo>
                    <a:pt x="28404" y="38211"/>
                  </a:lnTo>
                  <a:lnTo>
                    <a:pt x="29249" y="38525"/>
                  </a:lnTo>
                  <a:lnTo>
                    <a:pt x="30116" y="38827"/>
                  </a:lnTo>
                  <a:lnTo>
                    <a:pt x="31007" y="39116"/>
                  </a:lnTo>
                  <a:lnTo>
                    <a:pt x="31921" y="39393"/>
                  </a:lnTo>
                  <a:lnTo>
                    <a:pt x="32858" y="39658"/>
                  </a:lnTo>
                  <a:lnTo>
                    <a:pt x="33818" y="39911"/>
                  </a:lnTo>
                  <a:lnTo>
                    <a:pt x="34796" y="40157"/>
                  </a:lnTo>
                  <a:lnTo>
                    <a:pt x="35787" y="40404"/>
                  </a:lnTo>
                  <a:lnTo>
                    <a:pt x="36790" y="40650"/>
                  </a:lnTo>
                  <a:lnTo>
                    <a:pt x="37805" y="40897"/>
                  </a:lnTo>
                  <a:lnTo>
                    <a:pt x="38833" y="41143"/>
                  </a:lnTo>
                  <a:lnTo>
                    <a:pt x="39873" y="41390"/>
                  </a:lnTo>
                  <a:lnTo>
                    <a:pt x="40925" y="41636"/>
                  </a:lnTo>
                  <a:lnTo>
                    <a:pt x="41989" y="41883"/>
                  </a:lnTo>
                  <a:lnTo>
                    <a:pt x="43066" y="42129"/>
                  </a:lnTo>
                  <a:lnTo>
                    <a:pt x="44155" y="42376"/>
                  </a:lnTo>
                  <a:lnTo>
                    <a:pt x="45045" y="42582"/>
                  </a:lnTo>
                  <a:lnTo>
                    <a:pt x="45933" y="42789"/>
                  </a:lnTo>
                  <a:lnTo>
                    <a:pt x="46819" y="42998"/>
                  </a:lnTo>
                  <a:lnTo>
                    <a:pt x="47704" y="43208"/>
                  </a:lnTo>
                  <a:lnTo>
                    <a:pt x="48588" y="43420"/>
                  </a:lnTo>
                  <a:lnTo>
                    <a:pt x="49471" y="43632"/>
                  </a:lnTo>
                  <a:lnTo>
                    <a:pt x="50352" y="43847"/>
                  </a:lnTo>
                  <a:lnTo>
                    <a:pt x="51231" y="44062"/>
                  </a:lnTo>
                  <a:lnTo>
                    <a:pt x="52110" y="44279"/>
                  </a:lnTo>
                  <a:lnTo>
                    <a:pt x="52987" y="44498"/>
                  </a:lnTo>
                  <a:lnTo>
                    <a:pt x="53873" y="44708"/>
                  </a:lnTo>
                  <a:lnTo>
                    <a:pt x="54750" y="44928"/>
                  </a:lnTo>
                  <a:lnTo>
                    <a:pt x="55620" y="45157"/>
                  </a:lnTo>
                  <a:lnTo>
                    <a:pt x="56481" y="45396"/>
                  </a:lnTo>
                  <a:lnTo>
                    <a:pt x="57334" y="45644"/>
                  </a:lnTo>
                  <a:lnTo>
                    <a:pt x="58179" y="45903"/>
                  </a:lnTo>
                  <a:lnTo>
                    <a:pt x="59015" y="46170"/>
                  </a:lnTo>
                  <a:lnTo>
                    <a:pt x="59844" y="46447"/>
                  </a:lnTo>
                  <a:lnTo>
                    <a:pt x="60664" y="46734"/>
                  </a:lnTo>
                  <a:lnTo>
                    <a:pt x="61476" y="47031"/>
                  </a:lnTo>
                  <a:lnTo>
                    <a:pt x="62278" y="47324"/>
                  </a:lnTo>
                  <a:lnTo>
                    <a:pt x="63069" y="47628"/>
                  </a:lnTo>
                  <a:lnTo>
                    <a:pt x="63850" y="47943"/>
                  </a:lnTo>
                  <a:lnTo>
                    <a:pt x="64619" y="48268"/>
                  </a:lnTo>
                  <a:lnTo>
                    <a:pt x="65378" y="48605"/>
                  </a:lnTo>
                  <a:lnTo>
                    <a:pt x="66125" y="48953"/>
                  </a:lnTo>
                  <a:lnTo>
                    <a:pt x="66862" y="49312"/>
                  </a:lnTo>
                  <a:lnTo>
                    <a:pt x="67588" y="49681"/>
                  </a:lnTo>
                  <a:lnTo>
                    <a:pt x="68302" y="50062"/>
                  </a:lnTo>
                  <a:lnTo>
                    <a:pt x="69006" y="50454"/>
                  </a:lnTo>
                  <a:lnTo>
                    <a:pt x="69708" y="50860"/>
                  </a:lnTo>
                  <a:lnTo>
                    <a:pt x="70392" y="51283"/>
                  </a:lnTo>
                  <a:lnTo>
                    <a:pt x="71056" y="51725"/>
                  </a:lnTo>
                  <a:lnTo>
                    <a:pt x="71701" y="52184"/>
                  </a:lnTo>
                  <a:lnTo>
                    <a:pt x="72326" y="52661"/>
                  </a:lnTo>
                  <a:lnTo>
                    <a:pt x="72933" y="53156"/>
                  </a:lnTo>
                  <a:lnTo>
                    <a:pt x="73520" y="53669"/>
                  </a:lnTo>
                  <a:lnTo>
                    <a:pt x="74088" y="54200"/>
                  </a:lnTo>
                  <a:lnTo>
                    <a:pt x="74637" y="54748"/>
                  </a:lnTo>
                  <a:lnTo>
                    <a:pt x="75167" y="55314"/>
                  </a:lnTo>
                  <a:lnTo>
                    <a:pt x="75676" y="55900"/>
                  </a:lnTo>
                  <a:lnTo>
                    <a:pt x="76161" y="56505"/>
                  </a:lnTo>
                  <a:lnTo>
                    <a:pt x="76623" y="57132"/>
                  </a:lnTo>
                  <a:lnTo>
                    <a:pt x="77062" y="57779"/>
                  </a:lnTo>
                  <a:lnTo>
                    <a:pt x="77478" y="58446"/>
                  </a:lnTo>
                  <a:lnTo>
                    <a:pt x="77870" y="59134"/>
                  </a:lnTo>
                  <a:lnTo>
                    <a:pt x="78239" y="59843"/>
                  </a:lnTo>
                  <a:lnTo>
                    <a:pt x="78585" y="60572"/>
                  </a:lnTo>
                  <a:lnTo>
                    <a:pt x="78907" y="61322"/>
                  </a:lnTo>
                  <a:lnTo>
                    <a:pt x="79206" y="62092"/>
                  </a:lnTo>
                  <a:lnTo>
                    <a:pt x="79493" y="62886"/>
                  </a:lnTo>
                  <a:lnTo>
                    <a:pt x="79749" y="63707"/>
                  </a:lnTo>
                  <a:lnTo>
                    <a:pt x="79975" y="64556"/>
                  </a:lnTo>
                  <a:lnTo>
                    <a:pt x="80170" y="65433"/>
                  </a:lnTo>
                  <a:lnTo>
                    <a:pt x="80336" y="66336"/>
                  </a:lnTo>
                  <a:lnTo>
                    <a:pt x="80472" y="67267"/>
                  </a:lnTo>
                  <a:lnTo>
                    <a:pt x="80577" y="68226"/>
                  </a:lnTo>
                  <a:lnTo>
                    <a:pt x="80652" y="69211"/>
                  </a:lnTo>
                  <a:lnTo>
                    <a:pt x="80697" y="702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475347" y="5206442"/>
              <a:ext cx="61133" cy="76605"/>
            </a:xfrm>
            <a:custGeom>
              <a:avLst/>
              <a:pathLst>
                <a:path w="61133" h="76605">
                  <a:moveTo>
                    <a:pt x="61133" y="54767"/>
                  </a:moveTo>
                  <a:lnTo>
                    <a:pt x="61113" y="55796"/>
                  </a:lnTo>
                  <a:lnTo>
                    <a:pt x="61051" y="56804"/>
                  </a:lnTo>
                  <a:lnTo>
                    <a:pt x="60948" y="57790"/>
                  </a:lnTo>
                  <a:lnTo>
                    <a:pt x="60805" y="58754"/>
                  </a:lnTo>
                  <a:lnTo>
                    <a:pt x="60620" y="59696"/>
                  </a:lnTo>
                  <a:lnTo>
                    <a:pt x="60394" y="60616"/>
                  </a:lnTo>
                  <a:lnTo>
                    <a:pt x="60127" y="61514"/>
                  </a:lnTo>
                  <a:lnTo>
                    <a:pt x="59819" y="62390"/>
                  </a:lnTo>
                  <a:lnTo>
                    <a:pt x="59470" y="63245"/>
                  </a:lnTo>
                  <a:lnTo>
                    <a:pt x="59080" y="64077"/>
                  </a:lnTo>
                  <a:lnTo>
                    <a:pt x="58664" y="64873"/>
                  </a:lnTo>
                  <a:lnTo>
                    <a:pt x="58211" y="65643"/>
                  </a:lnTo>
                  <a:lnTo>
                    <a:pt x="57722" y="66390"/>
                  </a:lnTo>
                  <a:lnTo>
                    <a:pt x="57196" y="67111"/>
                  </a:lnTo>
                  <a:lnTo>
                    <a:pt x="56632" y="67808"/>
                  </a:lnTo>
                  <a:lnTo>
                    <a:pt x="56032" y="68480"/>
                  </a:lnTo>
                  <a:lnTo>
                    <a:pt x="55394" y="69128"/>
                  </a:lnTo>
                  <a:lnTo>
                    <a:pt x="54720" y="69751"/>
                  </a:lnTo>
                  <a:lnTo>
                    <a:pt x="54009" y="70349"/>
                  </a:lnTo>
                  <a:lnTo>
                    <a:pt x="53261" y="70923"/>
                  </a:lnTo>
                  <a:lnTo>
                    <a:pt x="52476" y="71458"/>
                  </a:lnTo>
                  <a:lnTo>
                    <a:pt x="51656" y="71969"/>
                  </a:lnTo>
                  <a:lnTo>
                    <a:pt x="50800" y="72455"/>
                  </a:lnTo>
                  <a:lnTo>
                    <a:pt x="49909" y="72916"/>
                  </a:lnTo>
                  <a:lnTo>
                    <a:pt x="48982" y="73353"/>
                  </a:lnTo>
                  <a:lnTo>
                    <a:pt x="48019" y="73765"/>
                  </a:lnTo>
                  <a:lnTo>
                    <a:pt x="47021" y="74153"/>
                  </a:lnTo>
                  <a:lnTo>
                    <a:pt x="45987" y="74516"/>
                  </a:lnTo>
                  <a:lnTo>
                    <a:pt x="44918" y="74854"/>
                  </a:lnTo>
                  <a:lnTo>
                    <a:pt x="43813" y="75167"/>
                  </a:lnTo>
                  <a:lnTo>
                    <a:pt x="42688" y="75441"/>
                  </a:lnTo>
                  <a:lnTo>
                    <a:pt x="41529" y="75685"/>
                  </a:lnTo>
                  <a:lnTo>
                    <a:pt x="40338" y="75901"/>
                  </a:lnTo>
                  <a:lnTo>
                    <a:pt x="39114" y="76087"/>
                  </a:lnTo>
                  <a:lnTo>
                    <a:pt x="37857" y="76246"/>
                  </a:lnTo>
                  <a:lnTo>
                    <a:pt x="36567" y="76375"/>
                  </a:lnTo>
                  <a:lnTo>
                    <a:pt x="35245" y="76476"/>
                  </a:lnTo>
                  <a:lnTo>
                    <a:pt x="33889" y="76547"/>
                  </a:lnTo>
                  <a:lnTo>
                    <a:pt x="32501" y="76591"/>
                  </a:lnTo>
                  <a:lnTo>
                    <a:pt x="31080" y="76605"/>
                  </a:lnTo>
                  <a:lnTo>
                    <a:pt x="29805" y="76595"/>
                  </a:lnTo>
                  <a:lnTo>
                    <a:pt x="28555" y="76564"/>
                  </a:lnTo>
                  <a:lnTo>
                    <a:pt x="27330" y="76513"/>
                  </a:lnTo>
                  <a:lnTo>
                    <a:pt x="26129" y="76441"/>
                  </a:lnTo>
                  <a:lnTo>
                    <a:pt x="24953" y="76348"/>
                  </a:lnTo>
                  <a:lnTo>
                    <a:pt x="23801" y="76235"/>
                  </a:lnTo>
                  <a:lnTo>
                    <a:pt x="22674" y="76102"/>
                  </a:lnTo>
                  <a:lnTo>
                    <a:pt x="21572" y="75948"/>
                  </a:lnTo>
                  <a:lnTo>
                    <a:pt x="20495" y="75773"/>
                  </a:lnTo>
                  <a:lnTo>
                    <a:pt x="19442" y="75578"/>
                  </a:lnTo>
                  <a:lnTo>
                    <a:pt x="18427" y="75374"/>
                  </a:lnTo>
                  <a:lnTo>
                    <a:pt x="17437" y="75145"/>
                  </a:lnTo>
                  <a:lnTo>
                    <a:pt x="16472" y="74892"/>
                  </a:lnTo>
                  <a:lnTo>
                    <a:pt x="15531" y="74614"/>
                  </a:lnTo>
                  <a:lnTo>
                    <a:pt x="14615" y="74312"/>
                  </a:lnTo>
                  <a:lnTo>
                    <a:pt x="13724" y="73984"/>
                  </a:lnTo>
                  <a:lnTo>
                    <a:pt x="12857" y="73633"/>
                  </a:lnTo>
                  <a:lnTo>
                    <a:pt x="12015" y="73256"/>
                  </a:lnTo>
                  <a:lnTo>
                    <a:pt x="11198" y="72855"/>
                  </a:lnTo>
                  <a:lnTo>
                    <a:pt x="10405" y="72429"/>
                  </a:lnTo>
                  <a:lnTo>
                    <a:pt x="9637" y="71977"/>
                  </a:lnTo>
                  <a:lnTo>
                    <a:pt x="8894" y="71498"/>
                  </a:lnTo>
                  <a:lnTo>
                    <a:pt x="8175" y="70991"/>
                  </a:lnTo>
                  <a:lnTo>
                    <a:pt x="7481" y="70457"/>
                  </a:lnTo>
                  <a:lnTo>
                    <a:pt x="6811" y="69896"/>
                  </a:lnTo>
                  <a:lnTo>
                    <a:pt x="6166" y="69307"/>
                  </a:lnTo>
                  <a:lnTo>
                    <a:pt x="5546" y="68691"/>
                  </a:lnTo>
                  <a:lnTo>
                    <a:pt x="4950" y="68048"/>
                  </a:lnTo>
                  <a:lnTo>
                    <a:pt x="4379" y="67377"/>
                  </a:lnTo>
                  <a:lnTo>
                    <a:pt x="3833" y="66678"/>
                  </a:lnTo>
                  <a:lnTo>
                    <a:pt x="3327" y="65937"/>
                  </a:lnTo>
                  <a:lnTo>
                    <a:pt x="2847" y="65164"/>
                  </a:lnTo>
                  <a:lnTo>
                    <a:pt x="2396" y="64360"/>
                  </a:lnTo>
                  <a:lnTo>
                    <a:pt x="1971" y="63524"/>
                  </a:lnTo>
                  <a:lnTo>
                    <a:pt x="1574" y="62656"/>
                  </a:lnTo>
                  <a:lnTo>
                    <a:pt x="1204" y="61758"/>
                  </a:lnTo>
                  <a:lnTo>
                    <a:pt x="862" y="60827"/>
                  </a:lnTo>
                  <a:lnTo>
                    <a:pt x="547" y="59865"/>
                  </a:lnTo>
                  <a:lnTo>
                    <a:pt x="260" y="58872"/>
                  </a:lnTo>
                  <a:lnTo>
                    <a:pt x="0" y="57847"/>
                  </a:lnTo>
                  <a:lnTo>
                    <a:pt x="10884" y="55725"/>
                  </a:lnTo>
                  <a:lnTo>
                    <a:pt x="11233" y="56885"/>
                  </a:lnTo>
                  <a:lnTo>
                    <a:pt x="11648" y="57981"/>
                  </a:lnTo>
                  <a:lnTo>
                    <a:pt x="12131" y="59015"/>
                  </a:lnTo>
                  <a:lnTo>
                    <a:pt x="12681" y="59986"/>
                  </a:lnTo>
                  <a:lnTo>
                    <a:pt x="13298" y="60894"/>
                  </a:lnTo>
                  <a:lnTo>
                    <a:pt x="13982" y="61738"/>
                  </a:lnTo>
                  <a:lnTo>
                    <a:pt x="14733" y="62520"/>
                  </a:lnTo>
                  <a:lnTo>
                    <a:pt x="15551" y="63239"/>
                  </a:lnTo>
                  <a:lnTo>
                    <a:pt x="16436" y="63895"/>
                  </a:lnTo>
                  <a:lnTo>
                    <a:pt x="17388" y="64488"/>
                  </a:lnTo>
                  <a:lnTo>
                    <a:pt x="18412" y="65008"/>
                  </a:lnTo>
                  <a:lnTo>
                    <a:pt x="19513" y="65474"/>
                  </a:lnTo>
                  <a:lnTo>
                    <a:pt x="20691" y="65884"/>
                  </a:lnTo>
                  <a:lnTo>
                    <a:pt x="21945" y="66240"/>
                  </a:lnTo>
                  <a:lnTo>
                    <a:pt x="23276" y="66542"/>
                  </a:lnTo>
                  <a:lnTo>
                    <a:pt x="24683" y="66788"/>
                  </a:lnTo>
                  <a:lnTo>
                    <a:pt x="26167" y="66980"/>
                  </a:lnTo>
                  <a:lnTo>
                    <a:pt x="27728" y="67117"/>
                  </a:lnTo>
                  <a:lnTo>
                    <a:pt x="29366" y="67199"/>
                  </a:lnTo>
                  <a:lnTo>
                    <a:pt x="31080" y="67226"/>
                  </a:lnTo>
                  <a:lnTo>
                    <a:pt x="31867" y="67221"/>
                  </a:lnTo>
                  <a:lnTo>
                    <a:pt x="32641" y="67204"/>
                  </a:lnTo>
                  <a:lnTo>
                    <a:pt x="33401" y="67177"/>
                  </a:lnTo>
                  <a:lnTo>
                    <a:pt x="34147" y="67138"/>
                  </a:lnTo>
                  <a:lnTo>
                    <a:pt x="34879" y="67089"/>
                  </a:lnTo>
                  <a:lnTo>
                    <a:pt x="35598" y="67029"/>
                  </a:lnTo>
                  <a:lnTo>
                    <a:pt x="36303" y="66958"/>
                  </a:lnTo>
                  <a:lnTo>
                    <a:pt x="36995" y="66876"/>
                  </a:lnTo>
                  <a:lnTo>
                    <a:pt x="37672" y="66783"/>
                  </a:lnTo>
                  <a:lnTo>
                    <a:pt x="38336" y="66678"/>
                  </a:lnTo>
                  <a:lnTo>
                    <a:pt x="38998" y="66561"/>
                  </a:lnTo>
                  <a:lnTo>
                    <a:pt x="39640" y="66429"/>
                  </a:lnTo>
                  <a:lnTo>
                    <a:pt x="40263" y="66282"/>
                  </a:lnTo>
                  <a:lnTo>
                    <a:pt x="40867" y="66120"/>
                  </a:lnTo>
                  <a:lnTo>
                    <a:pt x="41451" y="65943"/>
                  </a:lnTo>
                  <a:lnTo>
                    <a:pt x="42017" y="65750"/>
                  </a:lnTo>
                  <a:lnTo>
                    <a:pt x="42563" y="65543"/>
                  </a:lnTo>
                  <a:lnTo>
                    <a:pt x="43090" y="65320"/>
                  </a:lnTo>
                  <a:lnTo>
                    <a:pt x="43598" y="65083"/>
                  </a:lnTo>
                  <a:lnTo>
                    <a:pt x="44087" y="64830"/>
                  </a:lnTo>
                  <a:lnTo>
                    <a:pt x="44555" y="64548"/>
                  </a:lnTo>
                  <a:lnTo>
                    <a:pt x="45002" y="64250"/>
                  </a:lnTo>
                  <a:lnTo>
                    <a:pt x="45426" y="63935"/>
                  </a:lnTo>
                  <a:lnTo>
                    <a:pt x="45829" y="63603"/>
                  </a:lnTo>
                  <a:lnTo>
                    <a:pt x="46209" y="63256"/>
                  </a:lnTo>
                  <a:lnTo>
                    <a:pt x="46568" y="62891"/>
                  </a:lnTo>
                  <a:lnTo>
                    <a:pt x="46905" y="62511"/>
                  </a:lnTo>
                  <a:lnTo>
                    <a:pt x="47220" y="62114"/>
                  </a:lnTo>
                  <a:lnTo>
                    <a:pt x="47513" y="61700"/>
                  </a:lnTo>
                  <a:lnTo>
                    <a:pt x="47784" y="61270"/>
                  </a:lnTo>
                  <a:lnTo>
                    <a:pt x="48044" y="60808"/>
                  </a:lnTo>
                  <a:lnTo>
                    <a:pt x="48277" y="60325"/>
                  </a:lnTo>
                  <a:lnTo>
                    <a:pt x="48482" y="59822"/>
                  </a:lnTo>
                  <a:lnTo>
                    <a:pt x="48660" y="59299"/>
                  </a:lnTo>
                  <a:lnTo>
                    <a:pt x="48811" y="58754"/>
                  </a:lnTo>
                  <a:lnTo>
                    <a:pt x="48934" y="58190"/>
                  </a:lnTo>
                  <a:lnTo>
                    <a:pt x="49030" y="57604"/>
                  </a:lnTo>
                  <a:lnTo>
                    <a:pt x="49098" y="56998"/>
                  </a:lnTo>
                  <a:lnTo>
                    <a:pt x="49139" y="56372"/>
                  </a:lnTo>
                  <a:lnTo>
                    <a:pt x="49153" y="55725"/>
                  </a:lnTo>
                  <a:lnTo>
                    <a:pt x="49137" y="55066"/>
                  </a:lnTo>
                  <a:lnTo>
                    <a:pt x="49090" y="54433"/>
                  </a:lnTo>
                  <a:lnTo>
                    <a:pt x="49011" y="53823"/>
                  </a:lnTo>
                  <a:lnTo>
                    <a:pt x="48901" y="53239"/>
                  </a:lnTo>
                  <a:lnTo>
                    <a:pt x="48759" y="52679"/>
                  </a:lnTo>
                  <a:lnTo>
                    <a:pt x="48586" y="52143"/>
                  </a:lnTo>
                  <a:lnTo>
                    <a:pt x="48381" y="51633"/>
                  </a:lnTo>
                  <a:lnTo>
                    <a:pt x="48145" y="51147"/>
                  </a:lnTo>
                  <a:lnTo>
                    <a:pt x="47878" y="50685"/>
                  </a:lnTo>
                  <a:lnTo>
                    <a:pt x="47578" y="50248"/>
                  </a:lnTo>
                  <a:lnTo>
                    <a:pt x="47251" y="49818"/>
                  </a:lnTo>
                  <a:lnTo>
                    <a:pt x="46899" y="49402"/>
                  </a:lnTo>
                  <a:lnTo>
                    <a:pt x="46523" y="49002"/>
                  </a:lnTo>
                  <a:lnTo>
                    <a:pt x="46122" y="48616"/>
                  </a:lnTo>
                  <a:lnTo>
                    <a:pt x="45696" y="48246"/>
                  </a:lnTo>
                  <a:lnTo>
                    <a:pt x="45245" y="47891"/>
                  </a:lnTo>
                  <a:lnTo>
                    <a:pt x="44770" y="47550"/>
                  </a:lnTo>
                  <a:lnTo>
                    <a:pt x="44270" y="47225"/>
                  </a:lnTo>
                  <a:lnTo>
                    <a:pt x="43746" y="46915"/>
                  </a:lnTo>
                  <a:lnTo>
                    <a:pt x="43197" y="46620"/>
                  </a:lnTo>
                  <a:lnTo>
                    <a:pt x="42623" y="46337"/>
                  </a:lnTo>
                  <a:lnTo>
                    <a:pt x="42025" y="46061"/>
                  </a:lnTo>
                  <a:lnTo>
                    <a:pt x="41402" y="45794"/>
                  </a:lnTo>
                  <a:lnTo>
                    <a:pt x="40754" y="45536"/>
                  </a:lnTo>
                  <a:lnTo>
                    <a:pt x="40082" y="45285"/>
                  </a:lnTo>
                  <a:lnTo>
                    <a:pt x="39385" y="45043"/>
                  </a:lnTo>
                  <a:lnTo>
                    <a:pt x="38664" y="44809"/>
                  </a:lnTo>
                  <a:lnTo>
                    <a:pt x="37918" y="44583"/>
                  </a:lnTo>
                  <a:lnTo>
                    <a:pt x="37147" y="44365"/>
                  </a:lnTo>
                  <a:lnTo>
                    <a:pt x="36351" y="44155"/>
                  </a:lnTo>
                  <a:lnTo>
                    <a:pt x="35549" y="43934"/>
                  </a:lnTo>
                  <a:lnTo>
                    <a:pt x="34730" y="43709"/>
                  </a:lnTo>
                  <a:lnTo>
                    <a:pt x="33895" y="43480"/>
                  </a:lnTo>
                  <a:lnTo>
                    <a:pt x="33043" y="43246"/>
                  </a:lnTo>
                  <a:lnTo>
                    <a:pt x="32175" y="43009"/>
                  </a:lnTo>
                  <a:lnTo>
                    <a:pt x="31291" y="42767"/>
                  </a:lnTo>
                  <a:lnTo>
                    <a:pt x="30390" y="42521"/>
                  </a:lnTo>
                  <a:lnTo>
                    <a:pt x="29472" y="42271"/>
                  </a:lnTo>
                  <a:lnTo>
                    <a:pt x="28539" y="42018"/>
                  </a:lnTo>
                  <a:lnTo>
                    <a:pt x="27588" y="41759"/>
                  </a:lnTo>
                  <a:lnTo>
                    <a:pt x="26699" y="41524"/>
                  </a:lnTo>
                  <a:lnTo>
                    <a:pt x="25811" y="41283"/>
                  </a:lnTo>
                  <a:lnTo>
                    <a:pt x="24925" y="41036"/>
                  </a:lnTo>
                  <a:lnTo>
                    <a:pt x="24040" y="40785"/>
                  </a:lnTo>
                  <a:lnTo>
                    <a:pt x="23156" y="40527"/>
                  </a:lnTo>
                  <a:lnTo>
                    <a:pt x="22273" y="40264"/>
                  </a:lnTo>
                  <a:lnTo>
                    <a:pt x="21392" y="39996"/>
                  </a:lnTo>
                  <a:lnTo>
                    <a:pt x="20513" y="39722"/>
                  </a:lnTo>
                  <a:lnTo>
                    <a:pt x="19634" y="39443"/>
                  </a:lnTo>
                  <a:lnTo>
                    <a:pt x="18757" y="39158"/>
                  </a:lnTo>
                  <a:lnTo>
                    <a:pt x="17889" y="38862"/>
                  </a:lnTo>
                  <a:lnTo>
                    <a:pt x="17038" y="38547"/>
                  </a:lnTo>
                  <a:lnTo>
                    <a:pt x="16202" y="38215"/>
                  </a:lnTo>
                  <a:lnTo>
                    <a:pt x="15384" y="37865"/>
                  </a:lnTo>
                  <a:lnTo>
                    <a:pt x="14581" y="37498"/>
                  </a:lnTo>
                  <a:lnTo>
                    <a:pt x="13795" y="37112"/>
                  </a:lnTo>
                  <a:lnTo>
                    <a:pt x="13026" y="36709"/>
                  </a:lnTo>
                  <a:lnTo>
                    <a:pt x="12273" y="36288"/>
                  </a:lnTo>
                  <a:lnTo>
                    <a:pt x="11536" y="35849"/>
                  </a:lnTo>
                  <a:lnTo>
                    <a:pt x="10816" y="35393"/>
                  </a:lnTo>
                  <a:lnTo>
                    <a:pt x="10131" y="34903"/>
                  </a:lnTo>
                  <a:lnTo>
                    <a:pt x="9471" y="34391"/>
                  </a:lnTo>
                  <a:lnTo>
                    <a:pt x="8838" y="33857"/>
                  </a:lnTo>
                  <a:lnTo>
                    <a:pt x="8231" y="33301"/>
                  </a:lnTo>
                  <a:lnTo>
                    <a:pt x="7650" y="32723"/>
                  </a:lnTo>
                  <a:lnTo>
                    <a:pt x="7095" y="32123"/>
                  </a:lnTo>
                  <a:lnTo>
                    <a:pt x="6565" y="31502"/>
                  </a:lnTo>
                  <a:lnTo>
                    <a:pt x="6062" y="30858"/>
                  </a:lnTo>
                  <a:lnTo>
                    <a:pt x="5585" y="30193"/>
                  </a:lnTo>
                  <a:lnTo>
                    <a:pt x="5134" y="29505"/>
                  </a:lnTo>
                  <a:lnTo>
                    <a:pt x="4718" y="28789"/>
                  </a:lnTo>
                  <a:lnTo>
                    <a:pt x="4345" y="28038"/>
                  </a:lnTo>
                  <a:lnTo>
                    <a:pt x="4017" y="27250"/>
                  </a:lnTo>
                  <a:lnTo>
                    <a:pt x="3732" y="26427"/>
                  </a:lnTo>
                  <a:lnTo>
                    <a:pt x="3491" y="25569"/>
                  </a:lnTo>
                  <a:lnTo>
                    <a:pt x="3294" y="24675"/>
                  </a:lnTo>
                  <a:lnTo>
                    <a:pt x="3140" y="23745"/>
                  </a:lnTo>
                  <a:lnTo>
                    <a:pt x="3031" y="22780"/>
                  </a:lnTo>
                  <a:lnTo>
                    <a:pt x="2965" y="21779"/>
                  </a:lnTo>
                  <a:lnTo>
                    <a:pt x="2943" y="20743"/>
                  </a:lnTo>
                  <a:lnTo>
                    <a:pt x="3015" y="18765"/>
                  </a:lnTo>
                  <a:lnTo>
                    <a:pt x="3231" y="16884"/>
                  </a:lnTo>
                  <a:lnTo>
                    <a:pt x="3590" y="15101"/>
                  </a:lnTo>
                  <a:lnTo>
                    <a:pt x="4093" y="13415"/>
                  </a:lnTo>
                  <a:lnTo>
                    <a:pt x="4740" y="11826"/>
                  </a:lnTo>
                  <a:lnTo>
                    <a:pt x="5531" y="10334"/>
                  </a:lnTo>
                  <a:lnTo>
                    <a:pt x="6465" y="8940"/>
                  </a:lnTo>
                  <a:lnTo>
                    <a:pt x="7544" y="7642"/>
                  </a:lnTo>
                  <a:lnTo>
                    <a:pt x="8766" y="6442"/>
                  </a:lnTo>
                  <a:lnTo>
                    <a:pt x="10131" y="5339"/>
                  </a:lnTo>
                  <a:lnTo>
                    <a:pt x="11648" y="4325"/>
                  </a:lnTo>
                  <a:lnTo>
                    <a:pt x="13297" y="3417"/>
                  </a:lnTo>
                  <a:lnTo>
                    <a:pt x="15077" y="2616"/>
                  </a:lnTo>
                  <a:lnTo>
                    <a:pt x="16988" y="1922"/>
                  </a:lnTo>
                  <a:lnTo>
                    <a:pt x="19031" y="1334"/>
                  </a:lnTo>
                  <a:lnTo>
                    <a:pt x="21205" y="854"/>
                  </a:lnTo>
                  <a:lnTo>
                    <a:pt x="23511" y="480"/>
                  </a:lnTo>
                  <a:lnTo>
                    <a:pt x="25948" y="213"/>
                  </a:lnTo>
                  <a:lnTo>
                    <a:pt x="28517" y="53"/>
                  </a:lnTo>
                  <a:lnTo>
                    <a:pt x="31217" y="0"/>
                  </a:lnTo>
                  <a:lnTo>
                    <a:pt x="33617" y="43"/>
                  </a:lnTo>
                  <a:lnTo>
                    <a:pt x="35916" y="172"/>
                  </a:lnTo>
                  <a:lnTo>
                    <a:pt x="38113" y="388"/>
                  </a:lnTo>
                  <a:lnTo>
                    <a:pt x="40210" y="690"/>
                  </a:lnTo>
                  <a:lnTo>
                    <a:pt x="42204" y="1078"/>
                  </a:lnTo>
                  <a:lnTo>
                    <a:pt x="44098" y="1552"/>
                  </a:lnTo>
                  <a:lnTo>
                    <a:pt x="45890" y="2113"/>
                  </a:lnTo>
                  <a:lnTo>
                    <a:pt x="47581" y="2760"/>
                  </a:lnTo>
                  <a:lnTo>
                    <a:pt x="49171" y="3493"/>
                  </a:lnTo>
                  <a:lnTo>
                    <a:pt x="50659" y="4312"/>
                  </a:lnTo>
                  <a:lnTo>
                    <a:pt x="52057" y="5227"/>
                  </a:lnTo>
                  <a:lnTo>
                    <a:pt x="53348" y="6246"/>
                  </a:lnTo>
                  <a:lnTo>
                    <a:pt x="54532" y="7368"/>
                  </a:lnTo>
                  <a:lnTo>
                    <a:pt x="55610" y="8595"/>
                  </a:lnTo>
                  <a:lnTo>
                    <a:pt x="56581" y="9926"/>
                  </a:lnTo>
                  <a:lnTo>
                    <a:pt x="57445" y="11361"/>
                  </a:lnTo>
                  <a:lnTo>
                    <a:pt x="58202" y="12900"/>
                  </a:lnTo>
                  <a:lnTo>
                    <a:pt x="58852" y="14543"/>
                  </a:lnTo>
                  <a:lnTo>
                    <a:pt x="59396" y="16290"/>
                  </a:lnTo>
                  <a:lnTo>
                    <a:pt x="59833" y="18141"/>
                  </a:lnTo>
                  <a:lnTo>
                    <a:pt x="48742" y="19510"/>
                  </a:lnTo>
                  <a:lnTo>
                    <a:pt x="48609" y="18945"/>
                  </a:lnTo>
                  <a:lnTo>
                    <a:pt x="48455" y="18399"/>
                  </a:lnTo>
                  <a:lnTo>
                    <a:pt x="48280" y="17871"/>
                  </a:lnTo>
                  <a:lnTo>
                    <a:pt x="48085" y="17363"/>
                  </a:lnTo>
                  <a:lnTo>
                    <a:pt x="47869" y="16875"/>
                  </a:lnTo>
                  <a:lnTo>
                    <a:pt x="47633" y="16405"/>
                  </a:lnTo>
                  <a:lnTo>
                    <a:pt x="47376" y="15955"/>
                  </a:lnTo>
                  <a:lnTo>
                    <a:pt x="47099" y="15523"/>
                  </a:lnTo>
                  <a:lnTo>
                    <a:pt x="46801" y="15111"/>
                  </a:lnTo>
                  <a:lnTo>
                    <a:pt x="46483" y="14718"/>
                  </a:lnTo>
                  <a:lnTo>
                    <a:pt x="46148" y="14329"/>
                  </a:lnTo>
                  <a:lnTo>
                    <a:pt x="45798" y="13957"/>
                  </a:lnTo>
                  <a:lnTo>
                    <a:pt x="45436" y="13601"/>
                  </a:lnTo>
                  <a:lnTo>
                    <a:pt x="45059" y="13261"/>
                  </a:lnTo>
                  <a:lnTo>
                    <a:pt x="44669" y="12938"/>
                  </a:lnTo>
                  <a:lnTo>
                    <a:pt x="44265" y="12632"/>
                  </a:lnTo>
                  <a:lnTo>
                    <a:pt x="43847" y="12341"/>
                  </a:lnTo>
                  <a:lnTo>
                    <a:pt x="43416" y="12067"/>
                  </a:lnTo>
                  <a:lnTo>
                    <a:pt x="42971" y="11810"/>
                  </a:lnTo>
                  <a:lnTo>
                    <a:pt x="42512" y="11569"/>
                  </a:lnTo>
                  <a:lnTo>
                    <a:pt x="42041" y="11330"/>
                  </a:lnTo>
                  <a:lnTo>
                    <a:pt x="41557" y="11106"/>
                  </a:lnTo>
                  <a:lnTo>
                    <a:pt x="41060" y="10897"/>
                  </a:lnTo>
                  <a:lnTo>
                    <a:pt x="40552" y="10704"/>
                  </a:lnTo>
                  <a:lnTo>
                    <a:pt x="40031" y="10525"/>
                  </a:lnTo>
                  <a:lnTo>
                    <a:pt x="39498" y="10361"/>
                  </a:lnTo>
                  <a:lnTo>
                    <a:pt x="38952" y="10213"/>
                  </a:lnTo>
                  <a:lnTo>
                    <a:pt x="38394" y="10079"/>
                  </a:lnTo>
                  <a:lnTo>
                    <a:pt x="37824" y="9961"/>
                  </a:lnTo>
                  <a:lnTo>
                    <a:pt x="37241" y="9858"/>
                  </a:lnTo>
                  <a:lnTo>
                    <a:pt x="36663" y="9754"/>
                  </a:lnTo>
                  <a:lnTo>
                    <a:pt x="36080" y="9660"/>
                  </a:lnTo>
                  <a:lnTo>
                    <a:pt x="35491" y="9578"/>
                  </a:lnTo>
                  <a:lnTo>
                    <a:pt x="34897" y="9507"/>
                  </a:lnTo>
                  <a:lnTo>
                    <a:pt x="34297" y="9447"/>
                  </a:lnTo>
                  <a:lnTo>
                    <a:pt x="33692" y="9398"/>
                  </a:lnTo>
                  <a:lnTo>
                    <a:pt x="33082" y="9359"/>
                  </a:lnTo>
                  <a:lnTo>
                    <a:pt x="32465" y="9332"/>
                  </a:lnTo>
                  <a:lnTo>
                    <a:pt x="31844" y="9315"/>
                  </a:lnTo>
                  <a:lnTo>
                    <a:pt x="31217" y="9310"/>
                  </a:lnTo>
                  <a:lnTo>
                    <a:pt x="29590" y="9335"/>
                  </a:lnTo>
                  <a:lnTo>
                    <a:pt x="28051" y="9411"/>
                  </a:lnTo>
                  <a:lnTo>
                    <a:pt x="26600" y="9538"/>
                  </a:lnTo>
                  <a:lnTo>
                    <a:pt x="25236" y="9715"/>
                  </a:lnTo>
                  <a:lnTo>
                    <a:pt x="23960" y="9943"/>
                  </a:lnTo>
                  <a:lnTo>
                    <a:pt x="22772" y="10222"/>
                  </a:lnTo>
                  <a:lnTo>
                    <a:pt x="21671" y="10551"/>
                  </a:lnTo>
                  <a:lnTo>
                    <a:pt x="20658" y="10931"/>
                  </a:lnTo>
                  <a:lnTo>
                    <a:pt x="19732" y="11362"/>
                  </a:lnTo>
                  <a:lnTo>
                    <a:pt x="18894" y="11843"/>
                  </a:lnTo>
                  <a:lnTo>
                    <a:pt x="18140" y="12375"/>
                  </a:lnTo>
                  <a:lnTo>
                    <a:pt x="17465" y="12960"/>
                  </a:lnTo>
                  <a:lnTo>
                    <a:pt x="16869" y="13597"/>
                  </a:lnTo>
                  <a:lnTo>
                    <a:pt x="16353" y="14286"/>
                  </a:lnTo>
                  <a:lnTo>
                    <a:pt x="15916" y="15026"/>
                  </a:lnTo>
                  <a:lnTo>
                    <a:pt x="15559" y="15819"/>
                  </a:lnTo>
                  <a:lnTo>
                    <a:pt x="15281" y="16664"/>
                  </a:lnTo>
                  <a:lnTo>
                    <a:pt x="15082" y="17561"/>
                  </a:lnTo>
                  <a:lnTo>
                    <a:pt x="14963" y="18509"/>
                  </a:lnTo>
                  <a:lnTo>
                    <a:pt x="14924" y="19510"/>
                  </a:lnTo>
                  <a:lnTo>
                    <a:pt x="14938" y="20102"/>
                  </a:lnTo>
                  <a:lnTo>
                    <a:pt x="14981" y="20674"/>
                  </a:lnTo>
                  <a:lnTo>
                    <a:pt x="15053" y="21225"/>
                  </a:lnTo>
                  <a:lnTo>
                    <a:pt x="15154" y="21756"/>
                  </a:lnTo>
                  <a:lnTo>
                    <a:pt x="15283" y="22266"/>
                  </a:lnTo>
                  <a:lnTo>
                    <a:pt x="15441" y="22755"/>
                  </a:lnTo>
                  <a:lnTo>
                    <a:pt x="15628" y="23224"/>
                  </a:lnTo>
                  <a:lnTo>
                    <a:pt x="15844" y="23673"/>
                  </a:lnTo>
                  <a:lnTo>
                    <a:pt x="16088" y="24100"/>
                  </a:lnTo>
                  <a:lnTo>
                    <a:pt x="16361" y="24508"/>
                  </a:lnTo>
                  <a:lnTo>
                    <a:pt x="16673" y="24886"/>
                  </a:lnTo>
                  <a:lnTo>
                    <a:pt x="17007" y="25253"/>
                  </a:lnTo>
                  <a:lnTo>
                    <a:pt x="17363" y="25609"/>
                  </a:lnTo>
                  <a:lnTo>
                    <a:pt x="17741" y="25954"/>
                  </a:lnTo>
                  <a:lnTo>
                    <a:pt x="18141" y="26288"/>
                  </a:lnTo>
                  <a:lnTo>
                    <a:pt x="18563" y="26611"/>
                  </a:lnTo>
                  <a:lnTo>
                    <a:pt x="19006" y="26923"/>
                  </a:lnTo>
                  <a:lnTo>
                    <a:pt x="19472" y="27224"/>
                  </a:lnTo>
                  <a:lnTo>
                    <a:pt x="19959" y="27514"/>
                  </a:lnTo>
                  <a:lnTo>
                    <a:pt x="20469" y="27794"/>
                  </a:lnTo>
                  <a:lnTo>
                    <a:pt x="21013" y="28051"/>
                  </a:lnTo>
                  <a:lnTo>
                    <a:pt x="21578" y="28303"/>
                  </a:lnTo>
                  <a:lnTo>
                    <a:pt x="22163" y="28550"/>
                  </a:lnTo>
                  <a:lnTo>
                    <a:pt x="22769" y="28791"/>
                  </a:lnTo>
                  <a:lnTo>
                    <a:pt x="23395" y="29026"/>
                  </a:lnTo>
                  <a:lnTo>
                    <a:pt x="24042" y="29256"/>
                  </a:lnTo>
                  <a:lnTo>
                    <a:pt x="24710" y="29481"/>
                  </a:lnTo>
                  <a:lnTo>
                    <a:pt x="25398" y="29700"/>
                  </a:lnTo>
                  <a:lnTo>
                    <a:pt x="26106" y="29913"/>
                  </a:lnTo>
                  <a:lnTo>
                    <a:pt x="26835" y="30121"/>
                  </a:lnTo>
                  <a:lnTo>
                    <a:pt x="27582" y="30314"/>
                  </a:lnTo>
                  <a:lnTo>
                    <a:pt x="28344" y="30510"/>
                  </a:lnTo>
                  <a:lnTo>
                    <a:pt x="29121" y="30709"/>
                  </a:lnTo>
                  <a:lnTo>
                    <a:pt x="29913" y="30910"/>
                  </a:lnTo>
                  <a:lnTo>
                    <a:pt x="30720" y="31114"/>
                  </a:lnTo>
                  <a:lnTo>
                    <a:pt x="31543" y="31321"/>
                  </a:lnTo>
                  <a:lnTo>
                    <a:pt x="32380" y="31530"/>
                  </a:lnTo>
                  <a:lnTo>
                    <a:pt x="33232" y="31743"/>
                  </a:lnTo>
                  <a:lnTo>
                    <a:pt x="34100" y="31957"/>
                  </a:lnTo>
                  <a:lnTo>
                    <a:pt x="34982" y="32175"/>
                  </a:lnTo>
                  <a:lnTo>
                    <a:pt x="35572" y="32327"/>
                  </a:lnTo>
                  <a:lnTo>
                    <a:pt x="36165" y="32482"/>
                  </a:lnTo>
                  <a:lnTo>
                    <a:pt x="36761" y="32639"/>
                  </a:lnTo>
                  <a:lnTo>
                    <a:pt x="37359" y="32800"/>
                  </a:lnTo>
                  <a:lnTo>
                    <a:pt x="37960" y="32962"/>
                  </a:lnTo>
                  <a:lnTo>
                    <a:pt x="38564" y="33128"/>
                  </a:lnTo>
                  <a:lnTo>
                    <a:pt x="39170" y="33297"/>
                  </a:lnTo>
                  <a:lnTo>
                    <a:pt x="39780" y="33468"/>
                  </a:lnTo>
                  <a:lnTo>
                    <a:pt x="40392" y="33642"/>
                  </a:lnTo>
                  <a:lnTo>
                    <a:pt x="41006" y="33818"/>
                  </a:lnTo>
                  <a:lnTo>
                    <a:pt x="41620" y="33987"/>
                  </a:lnTo>
                  <a:lnTo>
                    <a:pt x="42230" y="34163"/>
                  </a:lnTo>
                  <a:lnTo>
                    <a:pt x="42836" y="34348"/>
                  </a:lnTo>
                  <a:lnTo>
                    <a:pt x="43438" y="34541"/>
                  </a:lnTo>
                  <a:lnTo>
                    <a:pt x="44036" y="34742"/>
                  </a:lnTo>
                  <a:lnTo>
                    <a:pt x="44629" y="34952"/>
                  </a:lnTo>
                  <a:lnTo>
                    <a:pt x="45219" y="35170"/>
                  </a:lnTo>
                  <a:lnTo>
                    <a:pt x="45804" y="35395"/>
                  </a:lnTo>
                  <a:lnTo>
                    <a:pt x="46385" y="35630"/>
                  </a:lnTo>
                  <a:lnTo>
                    <a:pt x="46962" y="35872"/>
                  </a:lnTo>
                  <a:lnTo>
                    <a:pt x="47547" y="36110"/>
                  </a:lnTo>
                  <a:lnTo>
                    <a:pt x="48123" y="36357"/>
                  </a:lnTo>
                  <a:lnTo>
                    <a:pt x="48692" y="36613"/>
                  </a:lnTo>
                  <a:lnTo>
                    <a:pt x="49252" y="36880"/>
                  </a:lnTo>
                  <a:lnTo>
                    <a:pt x="49803" y="37156"/>
                  </a:lnTo>
                  <a:lnTo>
                    <a:pt x="50347" y="37441"/>
                  </a:lnTo>
                  <a:lnTo>
                    <a:pt x="50882" y="37736"/>
                  </a:lnTo>
                  <a:lnTo>
                    <a:pt x="51409" y="38041"/>
                  </a:lnTo>
                  <a:lnTo>
                    <a:pt x="51928" y="38355"/>
                  </a:lnTo>
                  <a:lnTo>
                    <a:pt x="52439" y="38679"/>
                  </a:lnTo>
                  <a:lnTo>
                    <a:pt x="52952" y="39001"/>
                  </a:lnTo>
                  <a:lnTo>
                    <a:pt x="53452" y="39336"/>
                  </a:lnTo>
                  <a:lnTo>
                    <a:pt x="53938" y="39685"/>
                  </a:lnTo>
                  <a:lnTo>
                    <a:pt x="54411" y="40048"/>
                  </a:lnTo>
                  <a:lnTo>
                    <a:pt x="54869" y="40424"/>
                  </a:lnTo>
                  <a:lnTo>
                    <a:pt x="55314" y="40815"/>
                  </a:lnTo>
                  <a:lnTo>
                    <a:pt x="55746" y="41219"/>
                  </a:lnTo>
                  <a:lnTo>
                    <a:pt x="56163" y="41636"/>
                  </a:lnTo>
                  <a:lnTo>
                    <a:pt x="56567" y="42067"/>
                  </a:lnTo>
                  <a:lnTo>
                    <a:pt x="56957" y="42512"/>
                  </a:lnTo>
                  <a:lnTo>
                    <a:pt x="57332" y="42972"/>
                  </a:lnTo>
                  <a:lnTo>
                    <a:pt x="57691" y="43446"/>
                  </a:lnTo>
                  <a:lnTo>
                    <a:pt x="58033" y="43936"/>
                  </a:lnTo>
                  <a:lnTo>
                    <a:pt x="58359" y="44440"/>
                  </a:lnTo>
                  <a:lnTo>
                    <a:pt x="58669" y="44960"/>
                  </a:lnTo>
                  <a:lnTo>
                    <a:pt x="58962" y="45495"/>
                  </a:lnTo>
                  <a:lnTo>
                    <a:pt x="59238" y="46044"/>
                  </a:lnTo>
                  <a:lnTo>
                    <a:pt x="59498" y="46609"/>
                  </a:lnTo>
                  <a:lnTo>
                    <a:pt x="59742" y="47189"/>
                  </a:lnTo>
                  <a:lnTo>
                    <a:pt x="59969" y="47784"/>
                  </a:lnTo>
                  <a:lnTo>
                    <a:pt x="60191" y="48396"/>
                  </a:lnTo>
                  <a:lnTo>
                    <a:pt x="60388" y="49027"/>
                  </a:lnTo>
                  <a:lnTo>
                    <a:pt x="60563" y="49677"/>
                  </a:lnTo>
                  <a:lnTo>
                    <a:pt x="60714" y="50347"/>
                  </a:lnTo>
                  <a:lnTo>
                    <a:pt x="60842" y="51036"/>
                  </a:lnTo>
                  <a:lnTo>
                    <a:pt x="60947" y="51743"/>
                  </a:lnTo>
                  <a:lnTo>
                    <a:pt x="61029" y="52470"/>
                  </a:lnTo>
                  <a:lnTo>
                    <a:pt x="61087" y="53217"/>
                  </a:lnTo>
                  <a:lnTo>
                    <a:pt x="61122" y="53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47503" y="520623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60578" y="521534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621096" y="5207606"/>
              <a:ext cx="67021" cy="74072"/>
            </a:xfrm>
            <a:custGeom>
              <a:avLst/>
              <a:pathLst>
                <a:path w="67021" h="74072">
                  <a:moveTo>
                    <a:pt x="53261" y="74072"/>
                  </a:moveTo>
                  <a:lnTo>
                    <a:pt x="33339" y="43676"/>
                  </a:lnTo>
                  <a:lnTo>
                    <a:pt x="13281" y="74072"/>
                  </a:lnTo>
                  <a:lnTo>
                    <a:pt x="0" y="74072"/>
                  </a:lnTo>
                  <a:lnTo>
                    <a:pt x="26356" y="36009"/>
                  </a:lnTo>
                  <a:lnTo>
                    <a:pt x="1232" y="0"/>
                  </a:lnTo>
                  <a:lnTo>
                    <a:pt x="14855" y="0"/>
                  </a:lnTo>
                  <a:lnTo>
                    <a:pt x="33339" y="28821"/>
                  </a:lnTo>
                  <a:lnTo>
                    <a:pt x="51686" y="0"/>
                  </a:lnTo>
                  <a:lnTo>
                    <a:pt x="65446" y="0"/>
                  </a:lnTo>
                  <a:lnTo>
                    <a:pt x="40322" y="35872"/>
                  </a:lnTo>
                  <a:lnTo>
                    <a:pt x="67021" y="740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952901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962833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020896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046981" y="554329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056967" y="555126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108372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170419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180350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198982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208914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266977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293061" y="554329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303048" y="555126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355708" y="554444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416609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449211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13058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538269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548201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600425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610357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662580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672512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695291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759139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784350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794282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847761" y="554329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908771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941372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005220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030431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40363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92696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154742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164674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628496" y="145977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24867" y="161356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28496" y="177022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624867" y="192401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623156" y="207924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21034" y="223591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632398" y="2250190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628496" y="239113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624867" y="254492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628496" y="270159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624867" y="285538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28496" y="301204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24867" y="316583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623156" y="332106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628496" y="347772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624867" y="363151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623156" y="378674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628496" y="394340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624867" y="409719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623156" y="425242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628496" y="440908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624867" y="456287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623156" y="4718102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623293" y="518378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635752" y="519377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628496" y="534044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111198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121129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179192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205277" y="554329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215263" y="555126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266668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328715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338647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316265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326197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384260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410344" y="554329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20331" y="555126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72991" y="554444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533892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525480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589327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614539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624470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676694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686626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738850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748782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730547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794395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819606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829538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883017" y="554329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944026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935615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999462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024674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034605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086938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148985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158917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399744" y="130454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479841" y="138601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511469" y="130311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523929" y="131310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589581" y="1304549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709589" y="1299414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758263" y="130454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838360" y="138601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69988" y="130311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882448" y="131310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949537" y="130311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026691" y="1358289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077829" y="130454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157926" y="138601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189554" y="130311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202014" y="131310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268145" y="1303111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283001" y="1312285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280879" y="1354866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52623" y="1386015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426970" y="1325634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39703" y="1335150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502754" y="1332275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502754" y="1367326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590587" y="138601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622215" y="130311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634674" y="131310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700189" y="130311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12649" y="131310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783367" y="130454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851483" y="1299414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831275" y="1459776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844350" y="1470250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926980" y="148079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940056" y="148989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000984" y="1454778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043908" y="148079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056984" y="148989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125237" y="1480793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168572" y="148079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181647" y="148989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249901" y="1480793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324521" y="1480793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394623" y="148079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407699" y="148989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394541" y="161356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407001" y="162356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479841" y="169646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513181" y="161500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591018" y="161356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709589" y="1609868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753060" y="161356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65520" y="162356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838360" y="169646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875191" y="161500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947826" y="161356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026691" y="1668743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070367" y="161500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081732" y="162928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157926" y="169646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194757" y="161500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67666" y="161500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352623" y="1696469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426970" y="1636088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39703" y="1645604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502754" y="1642728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502754" y="1677779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590587" y="169646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623926" y="161500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705392" y="161500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775905" y="161500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787269" y="162928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851483" y="1609868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831275" y="1770229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844350" y="1780704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926980" y="1791246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940056" y="1800351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000984" y="1765232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043908" y="1791246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056984" y="1800351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125237" y="1791246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168572" y="1791246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181647" y="1800351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249901" y="1791246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324521" y="1791246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394623" y="1791246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07699" y="1800351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399744" y="192545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479841" y="200692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509210" y="1925456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520574" y="1939737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589581" y="1925456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709589" y="1920322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753060" y="192401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765520" y="193401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838360" y="200692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870125" y="1925456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949058" y="1924019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961586" y="1934014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026691" y="1979196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072490" y="192401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157926" y="200692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189691" y="1925456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268145" y="1924019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283001" y="1933192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280879" y="1975774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352623" y="2006922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426970" y="1946542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439703" y="1956057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502754" y="1953182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02754" y="1988233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590587" y="200692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619955" y="1925456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631320" y="1939737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01764" y="192401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783367" y="192545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851483" y="1920322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399744" y="208068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479841" y="216214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511332" y="207924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590539" y="207924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603067" y="208924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709589" y="2075549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753060" y="207924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765520" y="208924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838360" y="216214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867729" y="208068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879093" y="209496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947826" y="207924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026691" y="2134423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70367" y="208068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81732" y="209496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157926" y="216214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187295" y="208068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198659" y="209496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268624" y="207924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281152" y="208924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352623" y="2162149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426970" y="2101768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439703" y="2111284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502754" y="2108409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502754" y="2143460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590587" y="216214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22351" y="208068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700805" y="207924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715661" y="208841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713539" y="213100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778164" y="207924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790623" y="208924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851483" y="2075549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394541" y="223447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407001" y="224446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479841" y="231737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513044" y="223447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590539" y="2234472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603067" y="2244467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709589" y="2230776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753060" y="223447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765520" y="224446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838360" y="231737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869988" y="223447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882448" y="224446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949537" y="223447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026691" y="2289650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072490" y="2234472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157926" y="231737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190170" y="2234472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205026" y="2243646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202904" y="2286227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265270" y="223591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276634" y="2250190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352623" y="2317376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426970" y="2256995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439703" y="2266511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502754" y="2263636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502754" y="2298687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590587" y="231737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622078" y="2234472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697930" y="223591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709294" y="2250190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779259" y="2234472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791787" y="2244467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851483" y="2230776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831275" y="2391137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844350" y="2401611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926980" y="2412154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940056" y="2421259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00984" y="2386139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43908" y="2412154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056984" y="2421259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25237" y="2412154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168572" y="2412154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181647" y="2421259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249901" y="2412154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324521" y="2412154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394623" y="2412154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407699" y="2421259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399744" y="254636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479841" y="2627830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511606" y="254636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589581" y="254636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709589" y="2541229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753060" y="254492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765520" y="255492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838360" y="2627830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867729" y="254636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879093" y="256064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953166" y="254636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026691" y="2600104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072763" y="254636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157926" y="2627830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190650" y="2544926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203178" y="2554921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67666" y="254636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352623" y="2627830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426970" y="2567449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439703" y="2576965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502754" y="2574089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502754" y="2609140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590587" y="2627830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622351" y="254636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701764" y="254492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778164" y="254492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790623" y="255492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851483" y="2541229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831275" y="2701590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844350" y="2712065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926980" y="272260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940056" y="273171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000984" y="2696593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043908" y="272260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056984" y="273171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125237" y="2722607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168572" y="272260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181647" y="273171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249901" y="2722607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324521" y="2722607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394623" y="272260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407699" y="273171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394541" y="285538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407001" y="286537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479841" y="293828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516672" y="285681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589581" y="2856817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709589" y="2851683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753060" y="285538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765520" y="286537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38360" y="293828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69988" y="285538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882448" y="286537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953166" y="285681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026691" y="2910558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077829" y="285681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157926" y="293828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191197" y="285538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204684" y="290042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268145" y="2855380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283001" y="2864553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280879" y="2907135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352623" y="2938283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426970" y="2877903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439703" y="2887418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502754" y="2884543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502754" y="2919594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590587" y="293828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627417" y="285681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701764" y="285538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778027" y="285538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851483" y="2851683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831275" y="3012044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844350" y="3022518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926980" y="3033061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940056" y="3042166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000984" y="3007047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043908" y="3033061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056984" y="3042166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25237" y="3033061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168572" y="3033061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181647" y="3042166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249901" y="3033061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324521" y="3033061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394623" y="3033061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407699" y="3042166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3355417" y="316583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440854" y="3248737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472619" y="3167271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551073" y="3165833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565928" y="3175007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563806" y="3217588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670602" y="3162137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714073" y="3165833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26533" y="3175828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99373" y="3248737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832096" y="3165833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844624" y="3175828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910550" y="316583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987703" y="3221011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038842" y="316727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111477" y="316583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196914" y="3248737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229637" y="3165833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242165" y="3175828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306379" y="316583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391611" y="3248737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465957" y="3188356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478690" y="3197872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541741" y="3194997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541741" y="3230048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629574" y="3248737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661202" y="3165833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673661" y="3175828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740820" y="316583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754306" y="321087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818794" y="316583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832281" y="321087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890471" y="3162137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3277716" y="3322498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3360757" y="332249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440854" y="3403964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473098" y="3321060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487953" y="3330234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485831" y="3372815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550456" y="332106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562916" y="333105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670602" y="3317363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713936" y="332106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799373" y="3403964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831617" y="3321060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846473" y="3330234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844350" y="3372815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909592" y="3321060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924447" y="3330234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922325" y="3372815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987703" y="3376238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035282" y="332106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048769" y="336610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112709" y="3321060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125237" y="3331055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191163" y="332106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274888" y="3403964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304257" y="332249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315621" y="3336778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389694" y="332249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469585" y="3403964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543932" y="3343583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556665" y="3353099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619716" y="3350224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619716" y="3385275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707549" y="3403964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739177" y="332106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751636" y="333105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817151" y="3321060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829611" y="3331055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894989" y="332106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968445" y="3317363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831275" y="3477725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844350" y="3488199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926980" y="349874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940056" y="350784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000984" y="3472727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4043908" y="349874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056984" y="350784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125237" y="3498742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168572" y="349874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181647" y="350784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249901" y="3498742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324521" y="3498742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394623" y="349874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407699" y="350784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240911" y="1259642"/>
              <a:ext cx="7984" cy="2459293"/>
            </a:xfrm>
            <a:custGeom>
              <a:avLst/>
              <a:pathLst>
                <a:path w="7984" h="2459293">
                  <a:moveTo>
                    <a:pt x="0" y="2459293"/>
                  </a:moveTo>
                  <a:lnTo>
                    <a:pt x="7984" y="2459293"/>
                  </a:lnTo>
                  <a:lnTo>
                    <a:pt x="7984" y="2385084"/>
                  </a:lnTo>
                  <a:lnTo>
                    <a:pt x="0" y="2390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240911" y="3632952"/>
              <a:ext cx="43856" cy="96458"/>
            </a:xfrm>
            <a:custGeom>
              <a:avLst/>
              <a:pathLst>
                <a:path w="43856" h="96458">
                  <a:moveTo>
                    <a:pt x="0" y="6196"/>
                  </a:moveTo>
                  <a:lnTo>
                    <a:pt x="9011" y="0"/>
                  </a:lnTo>
                  <a:lnTo>
                    <a:pt x="20375" y="0"/>
                  </a:lnTo>
                  <a:lnTo>
                    <a:pt x="20375" y="85984"/>
                  </a:lnTo>
                  <a:lnTo>
                    <a:pt x="43856" y="85984"/>
                  </a:lnTo>
                  <a:lnTo>
                    <a:pt x="43856" y="96458"/>
                  </a:lnTo>
                  <a:lnTo>
                    <a:pt x="0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298733" y="3631514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312219" y="3676560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372806" y="3632952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384170" y="364723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454135" y="3631514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466663" y="3641509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532657" y="3631514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546144" y="3676560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608989" y="363151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621448" y="364150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688675" y="363295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772263" y="371441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805466" y="363151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882003" y="363295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4002011" y="3627817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045483" y="363151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057942" y="364150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4130782" y="371441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162410" y="363151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174870" y="364150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240385" y="3631514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252845" y="3641509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319113" y="3686692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372511" y="3632952"/>
              <a:ext cx="13075" cy="96458"/>
            </a:xfrm>
            <a:custGeom>
              <a:avLst/>
              <a:pathLst>
                <a:path w="13075" h="96458">
                  <a:moveTo>
                    <a:pt x="0" y="96458"/>
                  </a:moveTo>
                  <a:lnTo>
                    <a:pt x="0" y="0"/>
                  </a:lnTo>
                  <a:lnTo>
                    <a:pt x="13075" y="0"/>
                  </a:lnTo>
                  <a:lnTo>
                    <a:pt x="13075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407836" y="3653968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478485" y="3627954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528049" y="3714418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602396" y="3654037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615129" y="3663553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678180" y="3660677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678180" y="3695728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766012" y="371441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798736" y="3631514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811264" y="3641509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876710" y="3631514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889238" y="3641509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953453" y="3631514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240911" y="1259642"/>
              <a:ext cx="1804593" cy="2498794"/>
            </a:xfrm>
            <a:custGeom>
              <a:avLst/>
              <a:pathLst>
                <a:path w="1804593" h="2498794">
                  <a:moveTo>
                    <a:pt x="1804593" y="2490858"/>
                  </a:moveTo>
                  <a:lnTo>
                    <a:pt x="1804088" y="2491520"/>
                  </a:lnTo>
                  <a:lnTo>
                    <a:pt x="1802926" y="2492989"/>
                  </a:lnTo>
                  <a:lnTo>
                    <a:pt x="1801728" y="2494451"/>
                  </a:lnTo>
                  <a:lnTo>
                    <a:pt x="1800492" y="2495905"/>
                  </a:lnTo>
                  <a:lnTo>
                    <a:pt x="1799219" y="2497353"/>
                  </a:lnTo>
                  <a:lnTo>
                    <a:pt x="1797910" y="2498794"/>
                  </a:lnTo>
                  <a:lnTo>
                    <a:pt x="1785998" y="2498794"/>
                  </a:lnTo>
                  <a:lnTo>
                    <a:pt x="1787267" y="2497353"/>
                  </a:lnTo>
                  <a:lnTo>
                    <a:pt x="1788501" y="2495905"/>
                  </a:lnTo>
                  <a:lnTo>
                    <a:pt x="1789699" y="2494451"/>
                  </a:lnTo>
                  <a:lnTo>
                    <a:pt x="1790861" y="2492989"/>
                  </a:lnTo>
                  <a:lnTo>
                    <a:pt x="1791988" y="2491520"/>
                  </a:lnTo>
                  <a:lnTo>
                    <a:pt x="1793079" y="2490045"/>
                  </a:lnTo>
                  <a:lnTo>
                    <a:pt x="1794135" y="2488563"/>
                  </a:lnTo>
                  <a:lnTo>
                    <a:pt x="1795155" y="2487074"/>
                  </a:lnTo>
                  <a:lnTo>
                    <a:pt x="1796139" y="2485578"/>
                  </a:lnTo>
                  <a:lnTo>
                    <a:pt x="1797088" y="2484076"/>
                  </a:lnTo>
                  <a:lnTo>
                    <a:pt x="1798016" y="2482564"/>
                  </a:lnTo>
                  <a:lnTo>
                    <a:pt x="1798909" y="2481041"/>
                  </a:lnTo>
                  <a:lnTo>
                    <a:pt x="1799768" y="2479508"/>
                  </a:lnTo>
                  <a:lnTo>
                    <a:pt x="1800593" y="2477964"/>
                  </a:lnTo>
                  <a:lnTo>
                    <a:pt x="1801384" y="2476408"/>
                  </a:lnTo>
                  <a:lnTo>
                    <a:pt x="1802140" y="2474842"/>
                  </a:lnTo>
                  <a:lnTo>
                    <a:pt x="1802863" y="2473265"/>
                  </a:lnTo>
                  <a:lnTo>
                    <a:pt x="1803551" y="2471676"/>
                  </a:lnTo>
                  <a:lnTo>
                    <a:pt x="1804204" y="2470077"/>
                  </a:lnTo>
                  <a:lnTo>
                    <a:pt x="1804593" y="2469067"/>
                  </a:lnTo>
                  <a:lnTo>
                    <a:pt x="0" y="1239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240911" y="2446982"/>
              <a:ext cx="1804593" cy="1210630"/>
            </a:xfrm>
            <a:custGeom>
              <a:avLst/>
              <a:pathLst>
                <a:path w="1804593" h="1210630">
                  <a:moveTo>
                    <a:pt x="1804593" y="1210630"/>
                  </a:moveTo>
                  <a:lnTo>
                    <a:pt x="1804204" y="1209620"/>
                  </a:lnTo>
                  <a:lnTo>
                    <a:pt x="1803551" y="1208021"/>
                  </a:lnTo>
                  <a:lnTo>
                    <a:pt x="1802863" y="1206432"/>
                  </a:lnTo>
                  <a:lnTo>
                    <a:pt x="1802140" y="1204855"/>
                  </a:lnTo>
                  <a:lnTo>
                    <a:pt x="1801384" y="1203289"/>
                  </a:lnTo>
                  <a:lnTo>
                    <a:pt x="1800593" y="1201733"/>
                  </a:lnTo>
                  <a:lnTo>
                    <a:pt x="1799768" y="1200189"/>
                  </a:lnTo>
                  <a:lnTo>
                    <a:pt x="1798909" y="1198656"/>
                  </a:lnTo>
                  <a:lnTo>
                    <a:pt x="1798016" y="1197133"/>
                  </a:lnTo>
                  <a:lnTo>
                    <a:pt x="1797088" y="1195621"/>
                  </a:lnTo>
                  <a:lnTo>
                    <a:pt x="1796139" y="1194106"/>
                  </a:lnTo>
                  <a:lnTo>
                    <a:pt x="1795155" y="1192598"/>
                  </a:lnTo>
                  <a:lnTo>
                    <a:pt x="1794135" y="1191099"/>
                  </a:lnTo>
                  <a:lnTo>
                    <a:pt x="1793079" y="1189608"/>
                  </a:lnTo>
                  <a:lnTo>
                    <a:pt x="1791988" y="1188125"/>
                  </a:lnTo>
                  <a:lnTo>
                    <a:pt x="1790861" y="1186651"/>
                  </a:lnTo>
                  <a:lnTo>
                    <a:pt x="1789699" y="1185184"/>
                  </a:lnTo>
                  <a:lnTo>
                    <a:pt x="1788501" y="1183726"/>
                  </a:lnTo>
                  <a:lnTo>
                    <a:pt x="1787267" y="1182276"/>
                  </a:lnTo>
                  <a:lnTo>
                    <a:pt x="1785998" y="1180834"/>
                  </a:lnTo>
                  <a:lnTo>
                    <a:pt x="1797910" y="1180834"/>
                  </a:lnTo>
                  <a:lnTo>
                    <a:pt x="1799219" y="1182275"/>
                  </a:lnTo>
                  <a:lnTo>
                    <a:pt x="1800492" y="1183723"/>
                  </a:lnTo>
                  <a:lnTo>
                    <a:pt x="1801728" y="1185178"/>
                  </a:lnTo>
                  <a:lnTo>
                    <a:pt x="1802926" y="1186640"/>
                  </a:lnTo>
                  <a:lnTo>
                    <a:pt x="1804088" y="1188108"/>
                  </a:lnTo>
                  <a:lnTo>
                    <a:pt x="1804593" y="1188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240911" y="3796873"/>
              <a:ext cx="29480" cy="52873"/>
            </a:xfrm>
            <a:custGeom>
              <a:avLst/>
              <a:pathLst>
                <a:path w="29480" h="52873">
                  <a:moveTo>
                    <a:pt x="0" y="52873"/>
                  </a:moveTo>
                  <a:lnTo>
                    <a:pt x="1091" y="51908"/>
                  </a:lnTo>
                  <a:lnTo>
                    <a:pt x="2193" y="50946"/>
                  </a:lnTo>
                  <a:lnTo>
                    <a:pt x="3293" y="49999"/>
                  </a:lnTo>
                  <a:lnTo>
                    <a:pt x="4390" y="49067"/>
                  </a:lnTo>
                  <a:lnTo>
                    <a:pt x="5484" y="48151"/>
                  </a:lnTo>
                  <a:lnTo>
                    <a:pt x="6575" y="47249"/>
                  </a:lnTo>
                  <a:lnTo>
                    <a:pt x="7663" y="46363"/>
                  </a:lnTo>
                  <a:lnTo>
                    <a:pt x="8749" y="45491"/>
                  </a:lnTo>
                  <a:lnTo>
                    <a:pt x="9832" y="44635"/>
                  </a:lnTo>
                  <a:lnTo>
                    <a:pt x="10916" y="43786"/>
                  </a:lnTo>
                  <a:lnTo>
                    <a:pt x="11979" y="42937"/>
                  </a:lnTo>
                  <a:lnTo>
                    <a:pt x="13019" y="42088"/>
                  </a:lnTo>
                  <a:lnTo>
                    <a:pt x="14038" y="41239"/>
                  </a:lnTo>
                  <a:lnTo>
                    <a:pt x="15035" y="40390"/>
                  </a:lnTo>
                  <a:lnTo>
                    <a:pt x="16010" y="39541"/>
                  </a:lnTo>
                  <a:lnTo>
                    <a:pt x="16963" y="38692"/>
                  </a:lnTo>
                  <a:lnTo>
                    <a:pt x="17894" y="37844"/>
                  </a:lnTo>
                  <a:lnTo>
                    <a:pt x="18803" y="36995"/>
                  </a:lnTo>
                  <a:lnTo>
                    <a:pt x="19690" y="36146"/>
                  </a:lnTo>
                  <a:lnTo>
                    <a:pt x="20549" y="35293"/>
                  </a:lnTo>
                  <a:lnTo>
                    <a:pt x="21374" y="34432"/>
                  </a:lnTo>
                  <a:lnTo>
                    <a:pt x="22165" y="33562"/>
                  </a:lnTo>
                  <a:lnTo>
                    <a:pt x="22921" y="32685"/>
                  </a:lnTo>
                  <a:lnTo>
                    <a:pt x="23644" y="31799"/>
                  </a:lnTo>
                  <a:lnTo>
                    <a:pt x="24332" y="30905"/>
                  </a:lnTo>
                  <a:lnTo>
                    <a:pt x="24985" y="30002"/>
                  </a:lnTo>
                  <a:lnTo>
                    <a:pt x="25605" y="29092"/>
                  </a:lnTo>
                  <a:lnTo>
                    <a:pt x="26190" y="28173"/>
                  </a:lnTo>
                  <a:lnTo>
                    <a:pt x="26741" y="27246"/>
                  </a:lnTo>
                  <a:lnTo>
                    <a:pt x="27262" y="26303"/>
                  </a:lnTo>
                  <a:lnTo>
                    <a:pt x="27727" y="25335"/>
                  </a:lnTo>
                  <a:lnTo>
                    <a:pt x="28138" y="24342"/>
                  </a:lnTo>
                  <a:lnTo>
                    <a:pt x="28494" y="23325"/>
                  </a:lnTo>
                  <a:lnTo>
                    <a:pt x="28795" y="22283"/>
                  </a:lnTo>
                  <a:lnTo>
                    <a:pt x="29042" y="21216"/>
                  </a:lnTo>
                  <a:lnTo>
                    <a:pt x="29233" y="20125"/>
                  </a:lnTo>
                  <a:lnTo>
                    <a:pt x="29370" y="19009"/>
                  </a:lnTo>
                  <a:lnTo>
                    <a:pt x="29452" y="17869"/>
                  </a:lnTo>
                  <a:lnTo>
                    <a:pt x="29480" y="16703"/>
                  </a:lnTo>
                  <a:lnTo>
                    <a:pt x="29467" y="15892"/>
                  </a:lnTo>
                  <a:lnTo>
                    <a:pt x="29430" y="15102"/>
                  </a:lnTo>
                  <a:lnTo>
                    <a:pt x="29369" y="14331"/>
                  </a:lnTo>
                  <a:lnTo>
                    <a:pt x="29283" y="13582"/>
                  </a:lnTo>
                  <a:lnTo>
                    <a:pt x="29172" y="12853"/>
                  </a:lnTo>
                  <a:lnTo>
                    <a:pt x="29036" y="12144"/>
                  </a:lnTo>
                  <a:lnTo>
                    <a:pt x="28876" y="11456"/>
                  </a:lnTo>
                  <a:lnTo>
                    <a:pt x="28691" y="10789"/>
                  </a:lnTo>
                  <a:lnTo>
                    <a:pt x="28482" y="10142"/>
                  </a:lnTo>
                  <a:lnTo>
                    <a:pt x="28247" y="9515"/>
                  </a:lnTo>
                  <a:lnTo>
                    <a:pt x="27990" y="8896"/>
                  </a:lnTo>
                  <a:lnTo>
                    <a:pt x="27711" y="8297"/>
                  </a:lnTo>
                  <a:lnTo>
                    <a:pt x="27410" y="7718"/>
                  </a:lnTo>
                  <a:lnTo>
                    <a:pt x="27086" y="7160"/>
                  </a:lnTo>
                  <a:lnTo>
                    <a:pt x="26741" y="6623"/>
                  </a:lnTo>
                  <a:lnTo>
                    <a:pt x="26374" y="6106"/>
                  </a:lnTo>
                  <a:lnTo>
                    <a:pt x="25986" y="5610"/>
                  </a:lnTo>
                  <a:lnTo>
                    <a:pt x="25575" y="5134"/>
                  </a:lnTo>
                  <a:lnTo>
                    <a:pt x="25142" y="4679"/>
                  </a:lnTo>
                  <a:lnTo>
                    <a:pt x="24688" y="4244"/>
                  </a:lnTo>
                  <a:lnTo>
                    <a:pt x="24212" y="3830"/>
                  </a:lnTo>
                  <a:lnTo>
                    <a:pt x="23718" y="3439"/>
                  </a:lnTo>
                  <a:lnTo>
                    <a:pt x="23205" y="3069"/>
                  </a:lnTo>
                  <a:lnTo>
                    <a:pt x="22672" y="2721"/>
                  </a:lnTo>
                  <a:lnTo>
                    <a:pt x="22120" y="2396"/>
                  </a:lnTo>
                  <a:lnTo>
                    <a:pt x="21549" y="2092"/>
                  </a:lnTo>
                  <a:lnTo>
                    <a:pt x="20959" y="1810"/>
                  </a:lnTo>
                  <a:lnTo>
                    <a:pt x="20350" y="1549"/>
                  </a:lnTo>
                  <a:lnTo>
                    <a:pt x="19722" y="1311"/>
                  </a:lnTo>
                  <a:lnTo>
                    <a:pt x="19074" y="1095"/>
                  </a:lnTo>
                  <a:lnTo>
                    <a:pt x="18423" y="887"/>
                  </a:lnTo>
                  <a:lnTo>
                    <a:pt x="17757" y="701"/>
                  </a:lnTo>
                  <a:lnTo>
                    <a:pt x="17076" y="536"/>
                  </a:lnTo>
                  <a:lnTo>
                    <a:pt x="16379" y="394"/>
                  </a:lnTo>
                  <a:lnTo>
                    <a:pt x="15668" y="273"/>
                  </a:lnTo>
                  <a:lnTo>
                    <a:pt x="14942" y="175"/>
                  </a:lnTo>
                  <a:lnTo>
                    <a:pt x="14200" y="98"/>
                  </a:lnTo>
                  <a:lnTo>
                    <a:pt x="13444" y="43"/>
                  </a:lnTo>
                  <a:lnTo>
                    <a:pt x="12672" y="10"/>
                  </a:lnTo>
                  <a:lnTo>
                    <a:pt x="11886" y="0"/>
                  </a:lnTo>
                  <a:lnTo>
                    <a:pt x="11151" y="10"/>
                  </a:lnTo>
                  <a:lnTo>
                    <a:pt x="10424" y="41"/>
                  </a:lnTo>
                  <a:lnTo>
                    <a:pt x="9705" y="92"/>
                  </a:lnTo>
                  <a:lnTo>
                    <a:pt x="8994" y="164"/>
                  </a:lnTo>
                  <a:lnTo>
                    <a:pt x="8292" y="256"/>
                  </a:lnTo>
                  <a:lnTo>
                    <a:pt x="7598" y="369"/>
                  </a:lnTo>
                  <a:lnTo>
                    <a:pt x="6912" y="503"/>
                  </a:lnTo>
                  <a:lnTo>
                    <a:pt x="6234" y="657"/>
                  </a:lnTo>
                  <a:lnTo>
                    <a:pt x="5564" y="831"/>
                  </a:lnTo>
                  <a:lnTo>
                    <a:pt x="4903" y="1026"/>
                  </a:lnTo>
                  <a:lnTo>
                    <a:pt x="4266" y="1242"/>
                  </a:lnTo>
                  <a:lnTo>
                    <a:pt x="3643" y="1478"/>
                  </a:lnTo>
                  <a:lnTo>
                    <a:pt x="3034" y="1735"/>
                  </a:lnTo>
                  <a:lnTo>
                    <a:pt x="2438" y="2012"/>
                  </a:lnTo>
                  <a:lnTo>
                    <a:pt x="1857" y="2310"/>
                  </a:lnTo>
                  <a:lnTo>
                    <a:pt x="1288" y="2628"/>
                  </a:lnTo>
                  <a:lnTo>
                    <a:pt x="734" y="2967"/>
                  </a:lnTo>
                  <a:lnTo>
                    <a:pt x="193" y="3327"/>
                  </a:lnTo>
                  <a:lnTo>
                    <a:pt x="0" y="3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240911" y="3786741"/>
              <a:ext cx="42145" cy="77521"/>
            </a:xfrm>
            <a:custGeom>
              <a:avLst/>
              <a:pathLst>
                <a:path w="42145" h="77521">
                  <a:moveTo>
                    <a:pt x="87" y="1608"/>
                  </a:moveTo>
                  <a:lnTo>
                    <a:pt x="1261" y="1270"/>
                  </a:lnTo>
                  <a:lnTo>
                    <a:pt x="2469" y="972"/>
                  </a:lnTo>
                  <a:lnTo>
                    <a:pt x="3712" y="714"/>
                  </a:lnTo>
                  <a:lnTo>
                    <a:pt x="4989" y="496"/>
                  </a:lnTo>
                  <a:lnTo>
                    <a:pt x="6300" y="317"/>
                  </a:lnTo>
                  <a:lnTo>
                    <a:pt x="7645" y="178"/>
                  </a:lnTo>
                  <a:lnTo>
                    <a:pt x="9024" y="79"/>
                  </a:lnTo>
                  <a:lnTo>
                    <a:pt x="10438" y="19"/>
                  </a:lnTo>
                  <a:lnTo>
                    <a:pt x="11886" y="0"/>
                  </a:lnTo>
                  <a:lnTo>
                    <a:pt x="13308" y="17"/>
                  </a:lnTo>
                  <a:lnTo>
                    <a:pt x="14698" y="68"/>
                  </a:lnTo>
                  <a:lnTo>
                    <a:pt x="16057" y="154"/>
                  </a:lnTo>
                  <a:lnTo>
                    <a:pt x="17384" y="273"/>
                  </a:lnTo>
                  <a:lnTo>
                    <a:pt x="18680" y="427"/>
                  </a:lnTo>
                  <a:lnTo>
                    <a:pt x="19945" y="616"/>
                  </a:lnTo>
                  <a:lnTo>
                    <a:pt x="21178" y="838"/>
                  </a:lnTo>
                  <a:lnTo>
                    <a:pt x="22379" y="1095"/>
                  </a:lnTo>
                  <a:lnTo>
                    <a:pt x="23549" y="1386"/>
                  </a:lnTo>
                  <a:lnTo>
                    <a:pt x="24688" y="1711"/>
                  </a:lnTo>
                  <a:lnTo>
                    <a:pt x="25793" y="2070"/>
                  </a:lnTo>
                  <a:lnTo>
                    <a:pt x="26862" y="2461"/>
                  </a:lnTo>
                  <a:lnTo>
                    <a:pt x="27896" y="2886"/>
                  </a:lnTo>
                  <a:lnTo>
                    <a:pt x="28894" y="3343"/>
                  </a:lnTo>
                  <a:lnTo>
                    <a:pt x="29856" y="3833"/>
                  </a:lnTo>
                  <a:lnTo>
                    <a:pt x="30783" y="4356"/>
                  </a:lnTo>
                  <a:lnTo>
                    <a:pt x="31675" y="4912"/>
                  </a:lnTo>
                  <a:lnTo>
                    <a:pt x="32530" y="5501"/>
                  </a:lnTo>
                  <a:lnTo>
                    <a:pt x="33350" y="6122"/>
                  </a:lnTo>
                  <a:lnTo>
                    <a:pt x="34135" y="6777"/>
                  </a:lnTo>
                  <a:lnTo>
                    <a:pt x="34897" y="7464"/>
                  </a:lnTo>
                  <a:lnTo>
                    <a:pt x="35622" y="8182"/>
                  </a:lnTo>
                  <a:lnTo>
                    <a:pt x="36310" y="8931"/>
                  </a:lnTo>
                  <a:lnTo>
                    <a:pt x="36961" y="9712"/>
                  </a:lnTo>
                  <a:lnTo>
                    <a:pt x="37575" y="10525"/>
                  </a:lnTo>
                  <a:lnTo>
                    <a:pt x="38152" y="11369"/>
                  </a:lnTo>
                  <a:lnTo>
                    <a:pt x="38692" y="12245"/>
                  </a:lnTo>
                  <a:lnTo>
                    <a:pt x="39195" y="13152"/>
                  </a:lnTo>
                  <a:lnTo>
                    <a:pt x="39662" y="14090"/>
                  </a:lnTo>
                  <a:lnTo>
                    <a:pt x="40091" y="15060"/>
                  </a:lnTo>
                  <a:lnTo>
                    <a:pt x="40481" y="16061"/>
                  </a:lnTo>
                  <a:lnTo>
                    <a:pt x="40830" y="17092"/>
                  </a:lnTo>
                  <a:lnTo>
                    <a:pt x="41138" y="18153"/>
                  </a:lnTo>
                  <a:lnTo>
                    <a:pt x="41405" y="19245"/>
                  </a:lnTo>
                  <a:lnTo>
                    <a:pt x="41631" y="20366"/>
                  </a:lnTo>
                  <a:lnTo>
                    <a:pt x="41816" y="21517"/>
                  </a:lnTo>
                  <a:lnTo>
                    <a:pt x="41960" y="22699"/>
                  </a:lnTo>
                  <a:lnTo>
                    <a:pt x="42062" y="23911"/>
                  </a:lnTo>
                  <a:lnTo>
                    <a:pt x="42124" y="25153"/>
                  </a:lnTo>
                  <a:lnTo>
                    <a:pt x="42145" y="26425"/>
                  </a:lnTo>
                  <a:lnTo>
                    <a:pt x="42127" y="27392"/>
                  </a:lnTo>
                  <a:lnTo>
                    <a:pt x="42073" y="28350"/>
                  </a:lnTo>
                  <a:lnTo>
                    <a:pt x="41984" y="29298"/>
                  </a:lnTo>
                  <a:lnTo>
                    <a:pt x="41860" y="30236"/>
                  </a:lnTo>
                  <a:lnTo>
                    <a:pt x="41700" y="31165"/>
                  </a:lnTo>
                  <a:lnTo>
                    <a:pt x="41504" y="32085"/>
                  </a:lnTo>
                  <a:lnTo>
                    <a:pt x="41272" y="32995"/>
                  </a:lnTo>
                  <a:lnTo>
                    <a:pt x="41005" y="33895"/>
                  </a:lnTo>
                  <a:lnTo>
                    <a:pt x="40703" y="34786"/>
                  </a:lnTo>
                  <a:lnTo>
                    <a:pt x="40365" y="35667"/>
                  </a:lnTo>
                  <a:lnTo>
                    <a:pt x="40010" y="36539"/>
                  </a:lnTo>
                  <a:lnTo>
                    <a:pt x="39631" y="37403"/>
                  </a:lnTo>
                  <a:lnTo>
                    <a:pt x="39227" y="38258"/>
                  </a:lnTo>
                  <a:lnTo>
                    <a:pt x="38798" y="39106"/>
                  </a:lnTo>
                  <a:lnTo>
                    <a:pt x="38345" y="39945"/>
                  </a:lnTo>
                  <a:lnTo>
                    <a:pt x="37867" y="40776"/>
                  </a:lnTo>
                  <a:lnTo>
                    <a:pt x="37365" y="41599"/>
                  </a:lnTo>
                  <a:lnTo>
                    <a:pt x="36838" y="42414"/>
                  </a:lnTo>
                  <a:lnTo>
                    <a:pt x="36286" y="43220"/>
                  </a:lnTo>
                  <a:lnTo>
                    <a:pt x="35709" y="44019"/>
                  </a:lnTo>
                  <a:lnTo>
                    <a:pt x="35125" y="44810"/>
                  </a:lnTo>
                  <a:lnTo>
                    <a:pt x="34521" y="45596"/>
                  </a:lnTo>
                  <a:lnTo>
                    <a:pt x="33898" y="46376"/>
                  </a:lnTo>
                  <a:lnTo>
                    <a:pt x="33256" y="47151"/>
                  </a:lnTo>
                  <a:lnTo>
                    <a:pt x="32595" y="47921"/>
                  </a:lnTo>
                  <a:lnTo>
                    <a:pt x="31914" y="48685"/>
                  </a:lnTo>
                  <a:lnTo>
                    <a:pt x="31214" y="49443"/>
                  </a:lnTo>
                  <a:lnTo>
                    <a:pt x="30496" y="50196"/>
                  </a:lnTo>
                  <a:lnTo>
                    <a:pt x="29758" y="50944"/>
                  </a:lnTo>
                  <a:lnTo>
                    <a:pt x="29001" y="51686"/>
                  </a:lnTo>
                  <a:lnTo>
                    <a:pt x="28230" y="52424"/>
                  </a:lnTo>
                  <a:lnTo>
                    <a:pt x="27453" y="53159"/>
                  </a:lnTo>
                  <a:lnTo>
                    <a:pt x="26669" y="53892"/>
                  </a:lnTo>
                  <a:lnTo>
                    <a:pt x="25879" y="54621"/>
                  </a:lnTo>
                  <a:lnTo>
                    <a:pt x="25081" y="55349"/>
                  </a:lnTo>
                  <a:lnTo>
                    <a:pt x="24277" y="56073"/>
                  </a:lnTo>
                  <a:lnTo>
                    <a:pt x="23466" y="56794"/>
                  </a:lnTo>
                  <a:lnTo>
                    <a:pt x="22648" y="57513"/>
                  </a:lnTo>
                  <a:lnTo>
                    <a:pt x="21823" y="58229"/>
                  </a:lnTo>
                  <a:lnTo>
                    <a:pt x="20991" y="58943"/>
                  </a:lnTo>
                  <a:lnTo>
                    <a:pt x="20155" y="59641"/>
                  </a:lnTo>
                  <a:lnTo>
                    <a:pt x="19318" y="60339"/>
                  </a:lnTo>
                  <a:lnTo>
                    <a:pt x="18479" y="61037"/>
                  </a:lnTo>
                  <a:lnTo>
                    <a:pt x="17639" y="61736"/>
                  </a:lnTo>
                  <a:lnTo>
                    <a:pt x="16798" y="62434"/>
                  </a:lnTo>
                  <a:lnTo>
                    <a:pt x="15955" y="63132"/>
                  </a:lnTo>
                  <a:lnTo>
                    <a:pt x="15111" y="63831"/>
                  </a:lnTo>
                  <a:lnTo>
                    <a:pt x="14265" y="64529"/>
                  </a:lnTo>
                  <a:lnTo>
                    <a:pt x="13419" y="65227"/>
                  </a:lnTo>
                  <a:lnTo>
                    <a:pt x="12570" y="65925"/>
                  </a:lnTo>
                  <a:lnTo>
                    <a:pt x="11726" y="66611"/>
                  </a:lnTo>
                  <a:lnTo>
                    <a:pt x="10892" y="67297"/>
                  </a:lnTo>
                  <a:lnTo>
                    <a:pt x="10067" y="67985"/>
                  </a:lnTo>
                  <a:lnTo>
                    <a:pt x="9251" y="68675"/>
                  </a:lnTo>
                  <a:lnTo>
                    <a:pt x="8446" y="69365"/>
                  </a:lnTo>
                  <a:lnTo>
                    <a:pt x="7650" y="70058"/>
                  </a:lnTo>
                  <a:lnTo>
                    <a:pt x="6863" y="70751"/>
                  </a:lnTo>
                  <a:lnTo>
                    <a:pt x="6086" y="71446"/>
                  </a:lnTo>
                  <a:lnTo>
                    <a:pt x="5319" y="72142"/>
                  </a:lnTo>
                  <a:lnTo>
                    <a:pt x="4561" y="72840"/>
                  </a:lnTo>
                  <a:lnTo>
                    <a:pt x="3829" y="73539"/>
                  </a:lnTo>
                  <a:lnTo>
                    <a:pt x="3112" y="74242"/>
                  </a:lnTo>
                  <a:lnTo>
                    <a:pt x="2410" y="74947"/>
                  </a:lnTo>
                  <a:lnTo>
                    <a:pt x="1724" y="75655"/>
                  </a:lnTo>
                  <a:lnTo>
                    <a:pt x="1052" y="76365"/>
                  </a:lnTo>
                  <a:lnTo>
                    <a:pt x="396" y="77079"/>
                  </a:lnTo>
                  <a:lnTo>
                    <a:pt x="0" y="775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240911" y="3874163"/>
              <a:ext cx="43651" cy="10474"/>
            </a:xfrm>
            <a:custGeom>
              <a:avLst/>
              <a:pathLst>
                <a:path w="43651" h="10474">
                  <a:moveTo>
                    <a:pt x="0" y="0"/>
                  </a:moveTo>
                  <a:lnTo>
                    <a:pt x="43651" y="0"/>
                  </a:lnTo>
                  <a:lnTo>
                    <a:pt x="43651" y="10474"/>
                  </a:lnTo>
                  <a:lnTo>
                    <a:pt x="0" y="104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298802" y="3788178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375202" y="3788178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458242" y="378817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528755" y="378817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540119" y="380245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610700" y="3788178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688606" y="3786741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702093" y="3831787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772263" y="386964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804987" y="3786741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817515" y="3796736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883509" y="3786741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896995" y="3831787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002011" y="3783044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045483" y="378674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057942" y="379673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130782" y="386964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162410" y="378674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174870" y="379673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240385" y="378674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252845" y="379673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319113" y="3841919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372511" y="3788178"/>
              <a:ext cx="13075" cy="96458"/>
            </a:xfrm>
            <a:custGeom>
              <a:avLst/>
              <a:pathLst>
                <a:path w="13075" h="96458">
                  <a:moveTo>
                    <a:pt x="0" y="96458"/>
                  </a:moveTo>
                  <a:lnTo>
                    <a:pt x="0" y="0"/>
                  </a:lnTo>
                  <a:lnTo>
                    <a:pt x="13075" y="0"/>
                  </a:lnTo>
                  <a:lnTo>
                    <a:pt x="13075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407836" y="3809195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478485" y="3783181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528049" y="3869645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602396" y="3809264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615129" y="3818780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678180" y="3815904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678180" y="3850955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766012" y="386964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798736" y="3786741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811264" y="3796736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876710" y="3786741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889238" y="3796736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953453" y="378674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240911" y="2586751"/>
              <a:ext cx="1804593" cy="1326912"/>
            </a:xfrm>
            <a:custGeom>
              <a:avLst/>
              <a:pathLst>
                <a:path w="1804593" h="1326912">
                  <a:moveTo>
                    <a:pt x="1804593" y="1318975"/>
                  </a:moveTo>
                  <a:lnTo>
                    <a:pt x="1804088" y="1319638"/>
                  </a:lnTo>
                  <a:lnTo>
                    <a:pt x="1802926" y="1321106"/>
                  </a:lnTo>
                  <a:lnTo>
                    <a:pt x="1801728" y="1322568"/>
                  </a:lnTo>
                  <a:lnTo>
                    <a:pt x="1800492" y="1324023"/>
                  </a:lnTo>
                  <a:lnTo>
                    <a:pt x="1799219" y="1325471"/>
                  </a:lnTo>
                  <a:lnTo>
                    <a:pt x="1797910" y="1326912"/>
                  </a:lnTo>
                  <a:lnTo>
                    <a:pt x="1785998" y="1326912"/>
                  </a:lnTo>
                  <a:lnTo>
                    <a:pt x="1787267" y="1325471"/>
                  </a:lnTo>
                  <a:lnTo>
                    <a:pt x="1788501" y="1324023"/>
                  </a:lnTo>
                  <a:lnTo>
                    <a:pt x="1789699" y="1322568"/>
                  </a:lnTo>
                  <a:lnTo>
                    <a:pt x="1790861" y="1321106"/>
                  </a:lnTo>
                  <a:lnTo>
                    <a:pt x="1791988" y="1319638"/>
                  </a:lnTo>
                  <a:lnTo>
                    <a:pt x="1793079" y="1318163"/>
                  </a:lnTo>
                  <a:lnTo>
                    <a:pt x="1794135" y="1316680"/>
                  </a:lnTo>
                  <a:lnTo>
                    <a:pt x="1795155" y="1315191"/>
                  </a:lnTo>
                  <a:lnTo>
                    <a:pt x="1796139" y="1313696"/>
                  </a:lnTo>
                  <a:lnTo>
                    <a:pt x="1797088" y="1312193"/>
                  </a:lnTo>
                  <a:lnTo>
                    <a:pt x="1798016" y="1310681"/>
                  </a:lnTo>
                  <a:lnTo>
                    <a:pt x="1798909" y="1309159"/>
                  </a:lnTo>
                  <a:lnTo>
                    <a:pt x="1799768" y="1307625"/>
                  </a:lnTo>
                  <a:lnTo>
                    <a:pt x="1800593" y="1306081"/>
                  </a:lnTo>
                  <a:lnTo>
                    <a:pt x="1801384" y="1304526"/>
                  </a:lnTo>
                  <a:lnTo>
                    <a:pt x="1802140" y="1302959"/>
                  </a:lnTo>
                  <a:lnTo>
                    <a:pt x="1802863" y="1301382"/>
                  </a:lnTo>
                  <a:lnTo>
                    <a:pt x="1803551" y="1299794"/>
                  </a:lnTo>
                  <a:lnTo>
                    <a:pt x="1804204" y="1298194"/>
                  </a:lnTo>
                  <a:lnTo>
                    <a:pt x="1804593" y="1297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240911" y="2534401"/>
              <a:ext cx="1804593" cy="1278438"/>
            </a:xfrm>
            <a:custGeom>
              <a:avLst/>
              <a:pathLst>
                <a:path w="1804593" h="1278438">
                  <a:moveTo>
                    <a:pt x="1804593" y="1278438"/>
                  </a:moveTo>
                  <a:lnTo>
                    <a:pt x="1804204" y="1277428"/>
                  </a:lnTo>
                  <a:lnTo>
                    <a:pt x="1803551" y="1275829"/>
                  </a:lnTo>
                  <a:lnTo>
                    <a:pt x="1802863" y="1274240"/>
                  </a:lnTo>
                  <a:lnTo>
                    <a:pt x="1802140" y="1272663"/>
                  </a:lnTo>
                  <a:lnTo>
                    <a:pt x="1801384" y="1271097"/>
                  </a:lnTo>
                  <a:lnTo>
                    <a:pt x="1800593" y="1269541"/>
                  </a:lnTo>
                  <a:lnTo>
                    <a:pt x="1799768" y="1267997"/>
                  </a:lnTo>
                  <a:lnTo>
                    <a:pt x="1798909" y="1266463"/>
                  </a:lnTo>
                  <a:lnTo>
                    <a:pt x="1798016" y="1264941"/>
                  </a:lnTo>
                  <a:lnTo>
                    <a:pt x="1797088" y="1263429"/>
                  </a:lnTo>
                  <a:lnTo>
                    <a:pt x="1796139" y="1261914"/>
                  </a:lnTo>
                  <a:lnTo>
                    <a:pt x="1795155" y="1260406"/>
                  </a:lnTo>
                  <a:lnTo>
                    <a:pt x="1794135" y="1258907"/>
                  </a:lnTo>
                  <a:lnTo>
                    <a:pt x="1793079" y="1257416"/>
                  </a:lnTo>
                  <a:lnTo>
                    <a:pt x="1791988" y="1255933"/>
                  </a:lnTo>
                  <a:lnTo>
                    <a:pt x="1790861" y="1254458"/>
                  </a:lnTo>
                  <a:lnTo>
                    <a:pt x="1789699" y="1252992"/>
                  </a:lnTo>
                  <a:lnTo>
                    <a:pt x="1788501" y="1251534"/>
                  </a:lnTo>
                  <a:lnTo>
                    <a:pt x="1787267" y="1250084"/>
                  </a:lnTo>
                  <a:lnTo>
                    <a:pt x="1785998" y="1248642"/>
                  </a:lnTo>
                  <a:lnTo>
                    <a:pt x="1797910" y="1248642"/>
                  </a:lnTo>
                  <a:lnTo>
                    <a:pt x="1799219" y="1250083"/>
                  </a:lnTo>
                  <a:lnTo>
                    <a:pt x="1800492" y="1251531"/>
                  </a:lnTo>
                  <a:lnTo>
                    <a:pt x="1801728" y="1252986"/>
                  </a:lnTo>
                  <a:lnTo>
                    <a:pt x="1802926" y="1254448"/>
                  </a:lnTo>
                  <a:lnTo>
                    <a:pt x="1804088" y="1255916"/>
                  </a:lnTo>
                  <a:lnTo>
                    <a:pt x="1804593" y="1256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831275" y="3943405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844350" y="3953880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926980" y="396442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940056" y="397352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000984" y="3938408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043908" y="396442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056984" y="397352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125237" y="3964422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168572" y="396442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181647" y="397352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249901" y="3964422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324521" y="3964422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394623" y="3964422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407699" y="3973527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399744" y="409863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479841" y="418009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513181" y="409863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591087" y="409719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604573" y="4142240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709589" y="4093498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753060" y="409719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765520" y="410719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838360" y="418009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871700" y="409863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953166" y="409863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026691" y="4152372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070367" y="4098632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081732" y="411291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157926" y="418009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189417" y="409719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268624" y="409719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281152" y="410719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352623" y="4180098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426970" y="4119717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439703" y="4129233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502754" y="4126358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502754" y="4161409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590587" y="4180098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623789" y="409719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701764" y="409719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778301" y="409863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851483" y="4093498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453039" y="425242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465499" y="426241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538339" y="433532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569967" y="425242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582427" y="426241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647942" y="425242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3660401" y="426241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3768087" y="4248725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3811559" y="425242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3824018" y="426241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3896858" y="433532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3928486" y="425242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3940946" y="426241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006461" y="4252421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018921" y="4262416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085189" y="4307599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138587" y="4253859"/>
              <a:ext cx="13075" cy="96458"/>
            </a:xfrm>
            <a:custGeom>
              <a:avLst/>
              <a:pathLst>
                <a:path w="13075" h="96458">
                  <a:moveTo>
                    <a:pt x="0" y="96458"/>
                  </a:moveTo>
                  <a:lnTo>
                    <a:pt x="0" y="0"/>
                  </a:lnTo>
                  <a:lnTo>
                    <a:pt x="13075" y="0"/>
                  </a:lnTo>
                  <a:lnTo>
                    <a:pt x="13075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173911" y="4274876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244561" y="4248862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294125" y="4335325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368472" y="4274944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381205" y="4284460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444256" y="4281585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444256" y="4316636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532088" y="4335325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564812" y="4252421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577340" y="4262416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642786" y="4252421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655314" y="4262416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721240" y="425242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792985" y="4248725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3831275" y="4409086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3844350" y="4419560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3926980" y="443010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3940056" y="443920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000984" y="4404088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043908" y="443010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056984" y="443920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125237" y="4430103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168572" y="443010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181647" y="443920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249901" y="4430103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324521" y="4430103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394623" y="4430103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407699" y="4439208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3394541" y="456287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3407001" y="457287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3479841" y="464577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3511332" y="456287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3589444" y="456287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3601903" y="457287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3709589" y="4559178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3753060" y="456287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3765520" y="457287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3838360" y="464577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3869988" y="456287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3882448" y="457287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3949058" y="456287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3961586" y="457287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026691" y="4618053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072627" y="456287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085086" y="457287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157926" y="464577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190650" y="456287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4203178" y="457287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4268624" y="456287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4281152" y="457287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4352623" y="4645779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4426970" y="4585398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4439703" y="4594914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4502754" y="4592039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4502754" y="4627090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4590587" y="464577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4622215" y="4562875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4634674" y="4572870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4697930" y="456431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4709294" y="4578593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4778780" y="456287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4793636" y="457204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4791513" y="461463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851483" y="4559178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3394541" y="471810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3407001" y="472809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3479841" y="480100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3513044" y="471810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3589444" y="471810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3601903" y="472809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3709589" y="4714405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3753060" y="471810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3765520" y="472809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3838360" y="480100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3869988" y="471810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3882448" y="472809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3948100" y="4719540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4026691" y="4773280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4072627" y="471810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4085086" y="472809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4157926" y="480100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4190170" y="4718102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4205026" y="4727275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4202904" y="4769857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4267666" y="4719540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4352623" y="4801006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4426970" y="4740625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4439703" y="4750141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4502754" y="4747265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502754" y="4782316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590587" y="4801006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4622215" y="471810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634674" y="472809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701764" y="471810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779259" y="4718102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791787" y="4728097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851483" y="4714405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3399744" y="487476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3479841" y="495623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3511469" y="487332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3523929" y="488332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3591018" y="487332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3709589" y="4869632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3753060" y="487332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3765520" y="488332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3838360" y="495623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3871084" y="4873329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3883612" y="4883324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3947826" y="487332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4026691" y="4928507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4077829" y="487476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4157926" y="495623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4194757" y="487476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4267392" y="487332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4352623" y="4956232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4426970" y="4895852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4439703" y="4905368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4502754" y="4902492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4502754" y="4937543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4590587" y="4956232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4623858" y="4873329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4637344" y="4918375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4705392" y="487476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4778301" y="4874766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4851483" y="4869632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3355554" y="502855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3368013" y="503855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3440854" y="511145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3470223" y="5029993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3481587" y="504427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3550456" y="502855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3562916" y="503855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3670602" y="5024859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3714073" y="502855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3726533" y="503855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3799373" y="511145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3831001" y="502855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3843460" y="503855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3914178" y="502999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3987703" y="5083733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4038842" y="502999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4116817" y="502999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4196914" y="511145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4233745" y="502999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4308159" y="502855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4321646" y="507360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4391611" y="5111459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4465957" y="5051079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4478690" y="5060594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4541741" y="5057719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541741" y="5092770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629574" y="5111459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661339" y="502999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4740272" y="5028556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4752800" y="5038551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4822354" y="502999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4890471" y="5024859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3831275" y="5185220"/>
              <a:ext cx="83246" cy="96458"/>
            </a:xfrm>
            <a:custGeom>
              <a:avLst/>
              <a:pathLst>
                <a:path w="83246" h="96458">
                  <a:moveTo>
                    <a:pt x="68185" y="96458"/>
                  </a:moveTo>
                  <a:lnTo>
                    <a:pt x="43129" y="56410"/>
                  </a:lnTo>
                  <a:lnTo>
                    <a:pt x="13075" y="56410"/>
                  </a:lnTo>
                  <a:lnTo>
                    <a:pt x="13075" y="96458"/>
                  </a:lnTo>
                  <a:lnTo>
                    <a:pt x="0" y="96458"/>
                  </a:lnTo>
                  <a:lnTo>
                    <a:pt x="0" y="0"/>
                  </a:lnTo>
                  <a:lnTo>
                    <a:pt x="45388" y="0"/>
                  </a:lnTo>
                  <a:lnTo>
                    <a:pt x="47012" y="19"/>
                  </a:lnTo>
                  <a:lnTo>
                    <a:pt x="48597" y="76"/>
                  </a:lnTo>
                  <a:lnTo>
                    <a:pt x="50144" y="172"/>
                  </a:lnTo>
                  <a:lnTo>
                    <a:pt x="51653" y="306"/>
                  </a:lnTo>
                  <a:lnTo>
                    <a:pt x="53124" y="479"/>
                  </a:lnTo>
                  <a:lnTo>
                    <a:pt x="54556" y="690"/>
                  </a:lnTo>
                  <a:lnTo>
                    <a:pt x="55950" y="939"/>
                  </a:lnTo>
                  <a:lnTo>
                    <a:pt x="57305" y="1226"/>
                  </a:lnTo>
                  <a:lnTo>
                    <a:pt x="58622" y="1552"/>
                  </a:lnTo>
                  <a:lnTo>
                    <a:pt x="59901" y="1916"/>
                  </a:lnTo>
                  <a:lnTo>
                    <a:pt x="61154" y="2303"/>
                  </a:lnTo>
                  <a:lnTo>
                    <a:pt x="62366" y="2724"/>
                  </a:lnTo>
                  <a:lnTo>
                    <a:pt x="63536" y="3179"/>
                  </a:lnTo>
                  <a:lnTo>
                    <a:pt x="64666" y="3669"/>
                  </a:lnTo>
                  <a:lnTo>
                    <a:pt x="65754" y="4193"/>
                  </a:lnTo>
                  <a:lnTo>
                    <a:pt x="66802" y="4751"/>
                  </a:lnTo>
                  <a:lnTo>
                    <a:pt x="67808" y="5343"/>
                  </a:lnTo>
                  <a:lnTo>
                    <a:pt x="68773" y="5969"/>
                  </a:lnTo>
                  <a:lnTo>
                    <a:pt x="69697" y="6630"/>
                  </a:lnTo>
                  <a:lnTo>
                    <a:pt x="70581" y="7325"/>
                  </a:lnTo>
                  <a:lnTo>
                    <a:pt x="71423" y="8052"/>
                  </a:lnTo>
                  <a:lnTo>
                    <a:pt x="72224" y="8812"/>
                  </a:lnTo>
                  <a:lnTo>
                    <a:pt x="72984" y="9602"/>
                  </a:lnTo>
                  <a:lnTo>
                    <a:pt x="73702" y="10424"/>
                  </a:lnTo>
                  <a:lnTo>
                    <a:pt x="74380" y="11278"/>
                  </a:lnTo>
                  <a:lnTo>
                    <a:pt x="75017" y="12163"/>
                  </a:lnTo>
                  <a:lnTo>
                    <a:pt x="75612" y="13080"/>
                  </a:lnTo>
                  <a:lnTo>
                    <a:pt x="76167" y="14028"/>
                  </a:lnTo>
                  <a:lnTo>
                    <a:pt x="76680" y="15008"/>
                  </a:lnTo>
                  <a:lnTo>
                    <a:pt x="77153" y="16019"/>
                  </a:lnTo>
                  <a:lnTo>
                    <a:pt x="77582" y="17059"/>
                  </a:lnTo>
                  <a:lnTo>
                    <a:pt x="77966" y="18125"/>
                  </a:lnTo>
                  <a:lnTo>
                    <a:pt x="78305" y="19217"/>
                  </a:lnTo>
                  <a:lnTo>
                    <a:pt x="78599" y="20335"/>
                  </a:lnTo>
                  <a:lnTo>
                    <a:pt x="78847" y="21478"/>
                  </a:lnTo>
                  <a:lnTo>
                    <a:pt x="79050" y="22648"/>
                  </a:lnTo>
                  <a:lnTo>
                    <a:pt x="79208" y="23844"/>
                  </a:lnTo>
                  <a:lnTo>
                    <a:pt x="79321" y="25066"/>
                  </a:lnTo>
                  <a:lnTo>
                    <a:pt x="79389" y="26314"/>
                  </a:lnTo>
                  <a:lnTo>
                    <a:pt x="79412" y="27588"/>
                  </a:lnTo>
                  <a:lnTo>
                    <a:pt x="79398" y="28504"/>
                  </a:lnTo>
                  <a:lnTo>
                    <a:pt x="79357" y="29418"/>
                  </a:lnTo>
                  <a:lnTo>
                    <a:pt x="79289" y="30328"/>
                  </a:lnTo>
                  <a:lnTo>
                    <a:pt x="79193" y="31236"/>
                  </a:lnTo>
                  <a:lnTo>
                    <a:pt x="79070" y="32141"/>
                  </a:lnTo>
                  <a:lnTo>
                    <a:pt x="78919" y="33043"/>
                  </a:lnTo>
                  <a:lnTo>
                    <a:pt x="78741" y="33943"/>
                  </a:lnTo>
                  <a:lnTo>
                    <a:pt x="78536" y="34840"/>
                  </a:lnTo>
                  <a:lnTo>
                    <a:pt x="78303" y="35734"/>
                  </a:lnTo>
                  <a:lnTo>
                    <a:pt x="78043" y="36625"/>
                  </a:lnTo>
                  <a:lnTo>
                    <a:pt x="77767" y="37507"/>
                  </a:lnTo>
                  <a:lnTo>
                    <a:pt x="77459" y="38375"/>
                  </a:lnTo>
                  <a:lnTo>
                    <a:pt x="77120" y="39227"/>
                  </a:lnTo>
                  <a:lnTo>
                    <a:pt x="76750" y="40064"/>
                  </a:lnTo>
                  <a:lnTo>
                    <a:pt x="76348" y="40887"/>
                  </a:lnTo>
                  <a:lnTo>
                    <a:pt x="75915" y="41694"/>
                  </a:lnTo>
                  <a:lnTo>
                    <a:pt x="75450" y="42486"/>
                  </a:lnTo>
                  <a:lnTo>
                    <a:pt x="74954" y="43263"/>
                  </a:lnTo>
                  <a:lnTo>
                    <a:pt x="74426" y="44025"/>
                  </a:lnTo>
                  <a:lnTo>
                    <a:pt x="73867" y="44772"/>
                  </a:lnTo>
                  <a:lnTo>
                    <a:pt x="73276" y="45501"/>
                  </a:lnTo>
                  <a:lnTo>
                    <a:pt x="72654" y="46209"/>
                  </a:lnTo>
                  <a:lnTo>
                    <a:pt x="72000" y="46897"/>
                  </a:lnTo>
                  <a:lnTo>
                    <a:pt x="71314" y="47565"/>
                  </a:lnTo>
                  <a:lnTo>
                    <a:pt x="70598" y="48212"/>
                  </a:lnTo>
                  <a:lnTo>
                    <a:pt x="69849" y="48838"/>
                  </a:lnTo>
                  <a:lnTo>
                    <a:pt x="69070" y="49444"/>
                  </a:lnTo>
                  <a:lnTo>
                    <a:pt x="68258" y="50029"/>
                  </a:lnTo>
                  <a:lnTo>
                    <a:pt x="67416" y="50594"/>
                  </a:lnTo>
                  <a:lnTo>
                    <a:pt x="66542" y="51138"/>
                  </a:lnTo>
                  <a:lnTo>
                    <a:pt x="65634" y="51657"/>
                  </a:lnTo>
                  <a:lnTo>
                    <a:pt x="64690" y="52143"/>
                  </a:lnTo>
                  <a:lnTo>
                    <a:pt x="63711" y="52599"/>
                  </a:lnTo>
                  <a:lnTo>
                    <a:pt x="62697" y="53022"/>
                  </a:lnTo>
                  <a:lnTo>
                    <a:pt x="61647" y="53415"/>
                  </a:lnTo>
                  <a:lnTo>
                    <a:pt x="60561" y="53775"/>
                  </a:lnTo>
                  <a:lnTo>
                    <a:pt x="59440" y="54105"/>
                  </a:lnTo>
                  <a:lnTo>
                    <a:pt x="58283" y="54402"/>
                  </a:lnTo>
                  <a:lnTo>
                    <a:pt x="57090" y="54669"/>
                  </a:lnTo>
                  <a:lnTo>
                    <a:pt x="55862" y="54904"/>
                  </a:lnTo>
                  <a:lnTo>
                    <a:pt x="83246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3844350" y="5195694"/>
              <a:ext cx="53192" cy="35598"/>
            </a:xfrm>
            <a:custGeom>
              <a:avLst/>
              <a:pathLst>
                <a:path w="53192" h="35598">
                  <a:moveTo>
                    <a:pt x="53192" y="17251"/>
                  </a:moveTo>
                  <a:lnTo>
                    <a:pt x="53177" y="16387"/>
                  </a:lnTo>
                  <a:lnTo>
                    <a:pt x="53132" y="15545"/>
                  </a:lnTo>
                  <a:lnTo>
                    <a:pt x="53057" y="14727"/>
                  </a:lnTo>
                  <a:lnTo>
                    <a:pt x="52951" y="13932"/>
                  </a:lnTo>
                  <a:lnTo>
                    <a:pt x="52816" y="13161"/>
                  </a:lnTo>
                  <a:lnTo>
                    <a:pt x="52650" y="12412"/>
                  </a:lnTo>
                  <a:lnTo>
                    <a:pt x="52454" y="11687"/>
                  </a:lnTo>
                  <a:lnTo>
                    <a:pt x="52228" y="10986"/>
                  </a:lnTo>
                  <a:lnTo>
                    <a:pt x="51972" y="10307"/>
                  </a:lnTo>
                  <a:lnTo>
                    <a:pt x="51686" y="9652"/>
                  </a:lnTo>
                  <a:lnTo>
                    <a:pt x="51371" y="9020"/>
                  </a:lnTo>
                  <a:lnTo>
                    <a:pt x="51029" y="8409"/>
                  </a:lnTo>
                  <a:lnTo>
                    <a:pt x="50659" y="7820"/>
                  </a:lnTo>
                  <a:lnTo>
                    <a:pt x="50262" y="7253"/>
                  </a:lnTo>
                  <a:lnTo>
                    <a:pt x="49838" y="6708"/>
                  </a:lnTo>
                  <a:lnTo>
                    <a:pt x="49386" y="6185"/>
                  </a:lnTo>
                  <a:lnTo>
                    <a:pt x="48907" y="5684"/>
                  </a:lnTo>
                  <a:lnTo>
                    <a:pt x="48400" y="5205"/>
                  </a:lnTo>
                  <a:lnTo>
                    <a:pt x="47866" y="4748"/>
                  </a:lnTo>
                  <a:lnTo>
                    <a:pt x="47305" y="4312"/>
                  </a:lnTo>
                  <a:lnTo>
                    <a:pt x="46717" y="3886"/>
                  </a:lnTo>
                  <a:lnTo>
                    <a:pt x="46105" y="3483"/>
                  </a:lnTo>
                  <a:lnTo>
                    <a:pt x="45469" y="3103"/>
                  </a:lnTo>
                  <a:lnTo>
                    <a:pt x="44807" y="2746"/>
                  </a:lnTo>
                  <a:lnTo>
                    <a:pt x="44121" y="2413"/>
                  </a:lnTo>
                  <a:lnTo>
                    <a:pt x="43411" y="2103"/>
                  </a:lnTo>
                  <a:lnTo>
                    <a:pt x="42675" y="1816"/>
                  </a:lnTo>
                  <a:lnTo>
                    <a:pt x="41916" y="1552"/>
                  </a:lnTo>
                  <a:lnTo>
                    <a:pt x="41131" y="1312"/>
                  </a:lnTo>
                  <a:lnTo>
                    <a:pt x="40322" y="1095"/>
                  </a:lnTo>
                  <a:lnTo>
                    <a:pt x="39489" y="887"/>
                  </a:lnTo>
                  <a:lnTo>
                    <a:pt x="38635" y="701"/>
                  </a:lnTo>
                  <a:lnTo>
                    <a:pt x="37759" y="536"/>
                  </a:lnTo>
                  <a:lnTo>
                    <a:pt x="36861" y="394"/>
                  </a:lnTo>
                  <a:lnTo>
                    <a:pt x="35940" y="273"/>
                  </a:lnTo>
                  <a:lnTo>
                    <a:pt x="34998" y="175"/>
                  </a:lnTo>
                  <a:lnTo>
                    <a:pt x="34035" y="98"/>
                  </a:lnTo>
                  <a:lnTo>
                    <a:pt x="33049" y="43"/>
                  </a:lnTo>
                  <a:lnTo>
                    <a:pt x="32041" y="10"/>
                  </a:lnTo>
                  <a:lnTo>
                    <a:pt x="31011" y="0"/>
                  </a:lnTo>
                  <a:lnTo>
                    <a:pt x="0" y="0"/>
                  </a:lnTo>
                  <a:lnTo>
                    <a:pt x="0" y="35598"/>
                  </a:lnTo>
                  <a:lnTo>
                    <a:pt x="31559" y="35598"/>
                  </a:lnTo>
                  <a:lnTo>
                    <a:pt x="32667" y="35584"/>
                  </a:lnTo>
                  <a:lnTo>
                    <a:pt x="33744" y="35543"/>
                  </a:lnTo>
                  <a:lnTo>
                    <a:pt x="34792" y="35475"/>
                  </a:lnTo>
                  <a:lnTo>
                    <a:pt x="35809" y="35379"/>
                  </a:lnTo>
                  <a:lnTo>
                    <a:pt x="36796" y="35256"/>
                  </a:lnTo>
                  <a:lnTo>
                    <a:pt x="37753" y="35105"/>
                  </a:lnTo>
                  <a:lnTo>
                    <a:pt x="38680" y="34927"/>
                  </a:lnTo>
                  <a:lnTo>
                    <a:pt x="39577" y="34722"/>
                  </a:lnTo>
                  <a:lnTo>
                    <a:pt x="40444" y="34489"/>
                  </a:lnTo>
                  <a:lnTo>
                    <a:pt x="41280" y="34229"/>
                  </a:lnTo>
                  <a:lnTo>
                    <a:pt x="42087" y="33931"/>
                  </a:lnTo>
                  <a:lnTo>
                    <a:pt x="42863" y="33613"/>
                  </a:lnTo>
                  <a:lnTo>
                    <a:pt x="43609" y="33274"/>
                  </a:lnTo>
                  <a:lnTo>
                    <a:pt x="44325" y="32915"/>
                  </a:lnTo>
                  <a:lnTo>
                    <a:pt x="45011" y="32535"/>
                  </a:lnTo>
                  <a:lnTo>
                    <a:pt x="45667" y="32134"/>
                  </a:lnTo>
                  <a:lnTo>
                    <a:pt x="46293" y="31713"/>
                  </a:lnTo>
                  <a:lnTo>
                    <a:pt x="46888" y="31272"/>
                  </a:lnTo>
                  <a:lnTo>
                    <a:pt x="47454" y="30809"/>
                  </a:lnTo>
                  <a:lnTo>
                    <a:pt x="47989" y="30327"/>
                  </a:lnTo>
                  <a:lnTo>
                    <a:pt x="48509" y="29825"/>
                  </a:lnTo>
                  <a:lnTo>
                    <a:pt x="49000" y="29305"/>
                  </a:lnTo>
                  <a:lnTo>
                    <a:pt x="49462" y="28768"/>
                  </a:lnTo>
                  <a:lnTo>
                    <a:pt x="49895" y="28213"/>
                  </a:lnTo>
                  <a:lnTo>
                    <a:pt x="50300" y="27640"/>
                  </a:lnTo>
                  <a:lnTo>
                    <a:pt x="50676" y="27049"/>
                  </a:lnTo>
                  <a:lnTo>
                    <a:pt x="51023" y="26440"/>
                  </a:lnTo>
                  <a:lnTo>
                    <a:pt x="51341" y="25814"/>
                  </a:lnTo>
                  <a:lnTo>
                    <a:pt x="51631" y="25170"/>
                  </a:lnTo>
                  <a:lnTo>
                    <a:pt x="51891" y="24508"/>
                  </a:lnTo>
                  <a:lnTo>
                    <a:pt x="52138" y="23831"/>
                  </a:lnTo>
                  <a:lnTo>
                    <a:pt x="52360" y="23144"/>
                  </a:lnTo>
                  <a:lnTo>
                    <a:pt x="52555" y="22446"/>
                  </a:lnTo>
                  <a:lnTo>
                    <a:pt x="52724" y="21737"/>
                  </a:lnTo>
                  <a:lnTo>
                    <a:pt x="52867" y="21016"/>
                  </a:lnTo>
                  <a:lnTo>
                    <a:pt x="52984" y="20285"/>
                  </a:lnTo>
                  <a:lnTo>
                    <a:pt x="53075" y="19543"/>
                  </a:lnTo>
                  <a:lnTo>
                    <a:pt x="53140" y="18790"/>
                  </a:lnTo>
                  <a:lnTo>
                    <a:pt x="53179" y="180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3926980" y="520623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3940056" y="521534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4000984" y="5180223"/>
              <a:ext cx="37173" cy="101456"/>
            </a:xfrm>
            <a:custGeom>
              <a:avLst/>
              <a:pathLst>
                <a:path w="37173" h="101456">
                  <a:moveTo>
                    <a:pt x="22728" y="36351"/>
                  </a:moveTo>
                  <a:lnTo>
                    <a:pt x="22728" y="101456"/>
                  </a:lnTo>
                  <a:lnTo>
                    <a:pt x="10405" y="101456"/>
                  </a:lnTo>
                  <a:lnTo>
                    <a:pt x="10405" y="36351"/>
                  </a:lnTo>
                  <a:lnTo>
                    <a:pt x="0" y="36351"/>
                  </a:lnTo>
                  <a:lnTo>
                    <a:pt x="0" y="27383"/>
                  </a:lnTo>
                  <a:lnTo>
                    <a:pt x="10405" y="27383"/>
                  </a:lnTo>
                  <a:lnTo>
                    <a:pt x="10405" y="19031"/>
                  </a:lnTo>
                  <a:lnTo>
                    <a:pt x="10413" y="18229"/>
                  </a:lnTo>
                  <a:lnTo>
                    <a:pt x="10435" y="17440"/>
                  </a:lnTo>
                  <a:lnTo>
                    <a:pt x="10473" y="16663"/>
                  </a:lnTo>
                  <a:lnTo>
                    <a:pt x="10526" y="15898"/>
                  </a:lnTo>
                  <a:lnTo>
                    <a:pt x="10594" y="15146"/>
                  </a:lnTo>
                  <a:lnTo>
                    <a:pt x="10676" y="14406"/>
                  </a:lnTo>
                  <a:lnTo>
                    <a:pt x="10774" y="13678"/>
                  </a:lnTo>
                  <a:lnTo>
                    <a:pt x="10887" y="12963"/>
                  </a:lnTo>
                  <a:lnTo>
                    <a:pt x="11015" y="12260"/>
                  </a:lnTo>
                  <a:lnTo>
                    <a:pt x="11158" y="11569"/>
                  </a:lnTo>
                  <a:lnTo>
                    <a:pt x="11321" y="10880"/>
                  </a:lnTo>
                  <a:lnTo>
                    <a:pt x="11509" y="10211"/>
                  </a:lnTo>
                  <a:lnTo>
                    <a:pt x="11721" y="9560"/>
                  </a:lnTo>
                  <a:lnTo>
                    <a:pt x="11958" y="8929"/>
                  </a:lnTo>
                  <a:lnTo>
                    <a:pt x="12219" y="8317"/>
                  </a:lnTo>
                  <a:lnTo>
                    <a:pt x="12506" y="7724"/>
                  </a:lnTo>
                  <a:lnTo>
                    <a:pt x="12816" y="7151"/>
                  </a:lnTo>
                  <a:lnTo>
                    <a:pt x="13152" y="6596"/>
                  </a:lnTo>
                  <a:lnTo>
                    <a:pt x="13512" y="6061"/>
                  </a:lnTo>
                  <a:lnTo>
                    <a:pt x="13897" y="5545"/>
                  </a:lnTo>
                  <a:lnTo>
                    <a:pt x="14322" y="5036"/>
                  </a:lnTo>
                  <a:lnTo>
                    <a:pt x="14776" y="4551"/>
                  </a:lnTo>
                  <a:lnTo>
                    <a:pt x="15258" y="4089"/>
                  </a:lnTo>
                  <a:lnTo>
                    <a:pt x="15770" y="3650"/>
                  </a:lnTo>
                  <a:lnTo>
                    <a:pt x="16310" y="3234"/>
                  </a:lnTo>
                  <a:lnTo>
                    <a:pt x="16879" y="2842"/>
                  </a:lnTo>
                  <a:lnTo>
                    <a:pt x="17476" y="2473"/>
                  </a:lnTo>
                  <a:lnTo>
                    <a:pt x="18103" y="2127"/>
                  </a:lnTo>
                  <a:lnTo>
                    <a:pt x="18758" y="1805"/>
                  </a:lnTo>
                  <a:lnTo>
                    <a:pt x="19442" y="1506"/>
                  </a:lnTo>
                  <a:lnTo>
                    <a:pt x="20161" y="1219"/>
                  </a:lnTo>
                  <a:lnTo>
                    <a:pt x="20921" y="963"/>
                  </a:lnTo>
                  <a:lnTo>
                    <a:pt x="21722" y="737"/>
                  </a:lnTo>
                  <a:lnTo>
                    <a:pt x="22564" y="542"/>
                  </a:lnTo>
                  <a:lnTo>
                    <a:pt x="23447" y="376"/>
                  </a:lnTo>
                  <a:lnTo>
                    <a:pt x="24371" y="240"/>
                  </a:lnTo>
                  <a:lnTo>
                    <a:pt x="25336" y="135"/>
                  </a:lnTo>
                  <a:lnTo>
                    <a:pt x="26342" y="60"/>
                  </a:lnTo>
                  <a:lnTo>
                    <a:pt x="27390" y="15"/>
                  </a:lnTo>
                  <a:lnTo>
                    <a:pt x="28478" y="0"/>
                  </a:lnTo>
                  <a:lnTo>
                    <a:pt x="28918" y="2"/>
                  </a:lnTo>
                  <a:lnTo>
                    <a:pt x="29360" y="8"/>
                  </a:lnTo>
                  <a:lnTo>
                    <a:pt x="29805" y="18"/>
                  </a:lnTo>
                  <a:lnTo>
                    <a:pt x="30253" y="32"/>
                  </a:lnTo>
                  <a:lnTo>
                    <a:pt x="30703" y="51"/>
                  </a:lnTo>
                  <a:lnTo>
                    <a:pt x="31157" y="73"/>
                  </a:lnTo>
                  <a:lnTo>
                    <a:pt x="31612" y="100"/>
                  </a:lnTo>
                  <a:lnTo>
                    <a:pt x="32071" y="131"/>
                  </a:lnTo>
                  <a:lnTo>
                    <a:pt x="32533" y="166"/>
                  </a:lnTo>
                  <a:lnTo>
                    <a:pt x="32997" y="205"/>
                  </a:lnTo>
                  <a:lnTo>
                    <a:pt x="33470" y="248"/>
                  </a:lnTo>
                  <a:lnTo>
                    <a:pt x="33930" y="295"/>
                  </a:lnTo>
                  <a:lnTo>
                    <a:pt x="34379" y="347"/>
                  </a:lnTo>
                  <a:lnTo>
                    <a:pt x="34815" y="402"/>
                  </a:lnTo>
                  <a:lnTo>
                    <a:pt x="35239" y="462"/>
                  </a:lnTo>
                  <a:lnTo>
                    <a:pt x="35650" y="525"/>
                  </a:lnTo>
                  <a:lnTo>
                    <a:pt x="36049" y="593"/>
                  </a:lnTo>
                  <a:lnTo>
                    <a:pt x="36436" y="665"/>
                  </a:lnTo>
                  <a:lnTo>
                    <a:pt x="36811" y="741"/>
                  </a:lnTo>
                  <a:lnTo>
                    <a:pt x="37173" y="821"/>
                  </a:lnTo>
                  <a:lnTo>
                    <a:pt x="37173" y="10200"/>
                  </a:lnTo>
                  <a:lnTo>
                    <a:pt x="36936" y="10159"/>
                  </a:lnTo>
                  <a:lnTo>
                    <a:pt x="36691" y="10120"/>
                  </a:lnTo>
                  <a:lnTo>
                    <a:pt x="36437" y="10083"/>
                  </a:lnTo>
                  <a:lnTo>
                    <a:pt x="36176" y="10047"/>
                  </a:lnTo>
                  <a:lnTo>
                    <a:pt x="35906" y="10012"/>
                  </a:lnTo>
                  <a:lnTo>
                    <a:pt x="35628" y="9978"/>
                  </a:lnTo>
                  <a:lnTo>
                    <a:pt x="35342" y="9946"/>
                  </a:lnTo>
                  <a:lnTo>
                    <a:pt x="35048" y="9915"/>
                  </a:lnTo>
                  <a:lnTo>
                    <a:pt x="34745" y="9886"/>
                  </a:lnTo>
                  <a:lnTo>
                    <a:pt x="34434" y="9858"/>
                  </a:lnTo>
                  <a:lnTo>
                    <a:pt x="34136" y="9819"/>
                  </a:lnTo>
                  <a:lnTo>
                    <a:pt x="33843" y="9784"/>
                  </a:lnTo>
                  <a:lnTo>
                    <a:pt x="33555" y="9753"/>
                  </a:lnTo>
                  <a:lnTo>
                    <a:pt x="33273" y="9726"/>
                  </a:lnTo>
                  <a:lnTo>
                    <a:pt x="32997" y="9704"/>
                  </a:lnTo>
                  <a:lnTo>
                    <a:pt x="32726" y="9685"/>
                  </a:lnTo>
                  <a:lnTo>
                    <a:pt x="32460" y="9671"/>
                  </a:lnTo>
                  <a:lnTo>
                    <a:pt x="32200" y="9660"/>
                  </a:lnTo>
                  <a:lnTo>
                    <a:pt x="31945" y="9654"/>
                  </a:lnTo>
                  <a:lnTo>
                    <a:pt x="31696" y="9652"/>
                  </a:lnTo>
                  <a:lnTo>
                    <a:pt x="31158" y="9660"/>
                  </a:lnTo>
                  <a:lnTo>
                    <a:pt x="30639" y="9682"/>
                  </a:lnTo>
                  <a:lnTo>
                    <a:pt x="30139" y="9720"/>
                  </a:lnTo>
                  <a:lnTo>
                    <a:pt x="29659" y="9773"/>
                  </a:lnTo>
                  <a:lnTo>
                    <a:pt x="29197" y="9840"/>
                  </a:lnTo>
                  <a:lnTo>
                    <a:pt x="28755" y="9923"/>
                  </a:lnTo>
                  <a:lnTo>
                    <a:pt x="28332" y="10021"/>
                  </a:lnTo>
                  <a:lnTo>
                    <a:pt x="27928" y="10134"/>
                  </a:lnTo>
                  <a:lnTo>
                    <a:pt x="27543" y="10262"/>
                  </a:lnTo>
                  <a:lnTo>
                    <a:pt x="27178" y="10405"/>
                  </a:lnTo>
                  <a:lnTo>
                    <a:pt x="26842" y="10563"/>
                  </a:lnTo>
                  <a:lnTo>
                    <a:pt x="26520" y="10734"/>
                  </a:lnTo>
                  <a:lnTo>
                    <a:pt x="26212" y="10919"/>
                  </a:lnTo>
                  <a:lnTo>
                    <a:pt x="25918" y="11117"/>
                  </a:lnTo>
                  <a:lnTo>
                    <a:pt x="25637" y="11329"/>
                  </a:lnTo>
                  <a:lnTo>
                    <a:pt x="25370" y="11555"/>
                  </a:lnTo>
                  <a:lnTo>
                    <a:pt x="25117" y="11795"/>
                  </a:lnTo>
                  <a:lnTo>
                    <a:pt x="24877" y="12048"/>
                  </a:lnTo>
                  <a:lnTo>
                    <a:pt x="24652" y="12315"/>
                  </a:lnTo>
                  <a:lnTo>
                    <a:pt x="24439" y="12596"/>
                  </a:lnTo>
                  <a:lnTo>
                    <a:pt x="24253" y="12877"/>
                  </a:lnTo>
                  <a:lnTo>
                    <a:pt x="24078" y="13171"/>
                  </a:lnTo>
                  <a:lnTo>
                    <a:pt x="23914" y="13479"/>
                  </a:lnTo>
                  <a:lnTo>
                    <a:pt x="23760" y="13801"/>
                  </a:lnTo>
                  <a:lnTo>
                    <a:pt x="23618" y="14136"/>
                  </a:lnTo>
                  <a:lnTo>
                    <a:pt x="23486" y="14485"/>
                  </a:lnTo>
                  <a:lnTo>
                    <a:pt x="23366" y="14848"/>
                  </a:lnTo>
                  <a:lnTo>
                    <a:pt x="23256" y="15225"/>
                  </a:lnTo>
                  <a:lnTo>
                    <a:pt x="23158" y="15615"/>
                  </a:lnTo>
                  <a:lnTo>
                    <a:pt x="23070" y="16019"/>
                  </a:lnTo>
                  <a:lnTo>
                    <a:pt x="23005" y="16436"/>
                  </a:lnTo>
                  <a:lnTo>
                    <a:pt x="22947" y="16865"/>
                  </a:lnTo>
                  <a:lnTo>
                    <a:pt x="22896" y="17307"/>
                  </a:lnTo>
                  <a:lnTo>
                    <a:pt x="22851" y="17760"/>
                  </a:lnTo>
                  <a:lnTo>
                    <a:pt x="22813" y="18227"/>
                  </a:lnTo>
                  <a:lnTo>
                    <a:pt x="22783" y="18705"/>
                  </a:lnTo>
                  <a:lnTo>
                    <a:pt x="22759" y="19196"/>
                  </a:lnTo>
                  <a:lnTo>
                    <a:pt x="22742" y="19699"/>
                  </a:lnTo>
                  <a:lnTo>
                    <a:pt x="22731" y="20215"/>
                  </a:lnTo>
                  <a:lnTo>
                    <a:pt x="22728" y="20743"/>
                  </a:lnTo>
                  <a:lnTo>
                    <a:pt x="22728" y="27383"/>
                  </a:lnTo>
                  <a:lnTo>
                    <a:pt x="37173" y="27383"/>
                  </a:lnTo>
                  <a:lnTo>
                    <a:pt x="37173" y="3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043908" y="520623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056984" y="521534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125237" y="5206237"/>
              <a:ext cx="35050" cy="75441"/>
            </a:xfrm>
            <a:custGeom>
              <a:avLst/>
              <a:pathLst>
                <a:path w="35050" h="75441">
                  <a:moveTo>
                    <a:pt x="410" y="75441"/>
                  </a:moveTo>
                  <a:lnTo>
                    <a:pt x="410" y="18620"/>
                  </a:lnTo>
                  <a:lnTo>
                    <a:pt x="410" y="18154"/>
                  </a:lnTo>
                  <a:lnTo>
                    <a:pt x="408" y="17687"/>
                  </a:lnTo>
                  <a:lnTo>
                    <a:pt x="404" y="17218"/>
                  </a:lnTo>
                  <a:lnTo>
                    <a:pt x="399" y="16747"/>
                  </a:lnTo>
                  <a:lnTo>
                    <a:pt x="393" y="16276"/>
                  </a:lnTo>
                  <a:lnTo>
                    <a:pt x="386" y="15803"/>
                  </a:lnTo>
                  <a:lnTo>
                    <a:pt x="377" y="15328"/>
                  </a:lnTo>
                  <a:lnTo>
                    <a:pt x="366" y="14852"/>
                  </a:lnTo>
                  <a:lnTo>
                    <a:pt x="355" y="14375"/>
                  </a:lnTo>
                  <a:lnTo>
                    <a:pt x="342" y="13897"/>
                  </a:lnTo>
                  <a:lnTo>
                    <a:pt x="341" y="13406"/>
                  </a:lnTo>
                  <a:lnTo>
                    <a:pt x="339" y="12919"/>
                  </a:lnTo>
                  <a:lnTo>
                    <a:pt x="336" y="12436"/>
                  </a:lnTo>
                  <a:lnTo>
                    <a:pt x="331" y="11958"/>
                  </a:lnTo>
                  <a:lnTo>
                    <a:pt x="325" y="11483"/>
                  </a:lnTo>
                  <a:lnTo>
                    <a:pt x="317" y="11013"/>
                  </a:lnTo>
                  <a:lnTo>
                    <a:pt x="308" y="10547"/>
                  </a:lnTo>
                  <a:lnTo>
                    <a:pt x="298" y="10085"/>
                  </a:lnTo>
                  <a:lnTo>
                    <a:pt x="286" y="9627"/>
                  </a:lnTo>
                  <a:lnTo>
                    <a:pt x="273" y="9173"/>
                  </a:lnTo>
                  <a:lnTo>
                    <a:pt x="260" y="8724"/>
                  </a:lnTo>
                  <a:lnTo>
                    <a:pt x="246" y="8280"/>
                  </a:lnTo>
                  <a:lnTo>
                    <a:pt x="232" y="7842"/>
                  </a:lnTo>
                  <a:lnTo>
                    <a:pt x="219" y="7409"/>
                  </a:lnTo>
                  <a:lnTo>
                    <a:pt x="205" y="6982"/>
                  </a:lnTo>
                  <a:lnTo>
                    <a:pt x="191" y="6561"/>
                  </a:lnTo>
                  <a:lnTo>
                    <a:pt x="177" y="6144"/>
                  </a:lnTo>
                  <a:lnTo>
                    <a:pt x="164" y="5734"/>
                  </a:lnTo>
                  <a:lnTo>
                    <a:pt x="150" y="5328"/>
                  </a:lnTo>
                  <a:lnTo>
                    <a:pt x="136" y="4929"/>
                  </a:lnTo>
                  <a:lnTo>
                    <a:pt x="123" y="4536"/>
                  </a:lnTo>
                  <a:lnTo>
                    <a:pt x="109" y="4151"/>
                  </a:lnTo>
                  <a:lnTo>
                    <a:pt x="95" y="3774"/>
                  </a:lnTo>
                  <a:lnTo>
                    <a:pt x="82" y="3406"/>
                  </a:lnTo>
                  <a:lnTo>
                    <a:pt x="68" y="3046"/>
                  </a:lnTo>
                  <a:lnTo>
                    <a:pt x="54" y="2694"/>
                  </a:lnTo>
                  <a:lnTo>
                    <a:pt x="41" y="2350"/>
                  </a:lnTo>
                  <a:lnTo>
                    <a:pt x="27" y="2015"/>
                  </a:lnTo>
                  <a:lnTo>
                    <a:pt x="13" y="1688"/>
                  </a:lnTo>
                  <a:lnTo>
                    <a:pt x="0" y="1369"/>
                  </a:lnTo>
                  <a:lnTo>
                    <a:pt x="11638" y="1369"/>
                  </a:lnTo>
                  <a:lnTo>
                    <a:pt x="11651" y="1688"/>
                  </a:lnTo>
                  <a:lnTo>
                    <a:pt x="11665" y="2018"/>
                  </a:lnTo>
                  <a:lnTo>
                    <a:pt x="11679" y="2357"/>
                  </a:lnTo>
                  <a:lnTo>
                    <a:pt x="11692" y="2705"/>
                  </a:lnTo>
                  <a:lnTo>
                    <a:pt x="11706" y="3063"/>
                  </a:lnTo>
                  <a:lnTo>
                    <a:pt x="11720" y="3431"/>
                  </a:lnTo>
                  <a:lnTo>
                    <a:pt x="11733" y="3808"/>
                  </a:lnTo>
                  <a:lnTo>
                    <a:pt x="11747" y="4195"/>
                  </a:lnTo>
                  <a:lnTo>
                    <a:pt x="11761" y="4591"/>
                  </a:lnTo>
                  <a:lnTo>
                    <a:pt x="11774" y="4997"/>
                  </a:lnTo>
                  <a:lnTo>
                    <a:pt x="11801" y="5395"/>
                  </a:lnTo>
                  <a:lnTo>
                    <a:pt x="11826" y="5797"/>
                  </a:lnTo>
                  <a:lnTo>
                    <a:pt x="11850" y="6201"/>
                  </a:lnTo>
                  <a:lnTo>
                    <a:pt x="11873" y="6607"/>
                  </a:lnTo>
                  <a:lnTo>
                    <a:pt x="11894" y="7017"/>
                  </a:lnTo>
                  <a:lnTo>
                    <a:pt x="11914" y="7429"/>
                  </a:lnTo>
                  <a:lnTo>
                    <a:pt x="11933" y="7844"/>
                  </a:lnTo>
                  <a:lnTo>
                    <a:pt x="11950" y="8261"/>
                  </a:lnTo>
                  <a:lnTo>
                    <a:pt x="11965" y="8681"/>
                  </a:lnTo>
                  <a:lnTo>
                    <a:pt x="11980" y="9105"/>
                  </a:lnTo>
                  <a:lnTo>
                    <a:pt x="12006" y="9528"/>
                  </a:lnTo>
                  <a:lnTo>
                    <a:pt x="12029" y="9948"/>
                  </a:lnTo>
                  <a:lnTo>
                    <a:pt x="12050" y="10366"/>
                  </a:lnTo>
                  <a:lnTo>
                    <a:pt x="12067" y="10780"/>
                  </a:lnTo>
                  <a:lnTo>
                    <a:pt x="12082" y="11193"/>
                  </a:lnTo>
                  <a:lnTo>
                    <a:pt x="12095" y="11602"/>
                  </a:lnTo>
                  <a:lnTo>
                    <a:pt x="12104" y="12009"/>
                  </a:lnTo>
                  <a:lnTo>
                    <a:pt x="12111" y="12412"/>
                  </a:lnTo>
                  <a:lnTo>
                    <a:pt x="12115" y="12814"/>
                  </a:lnTo>
                  <a:lnTo>
                    <a:pt x="12117" y="13212"/>
                  </a:lnTo>
                  <a:lnTo>
                    <a:pt x="12130" y="13590"/>
                  </a:lnTo>
                  <a:lnTo>
                    <a:pt x="12141" y="13957"/>
                  </a:lnTo>
                  <a:lnTo>
                    <a:pt x="12152" y="14313"/>
                  </a:lnTo>
                  <a:lnTo>
                    <a:pt x="12161" y="14658"/>
                  </a:lnTo>
                  <a:lnTo>
                    <a:pt x="12168" y="14992"/>
                  </a:lnTo>
                  <a:lnTo>
                    <a:pt x="12174" y="15315"/>
                  </a:lnTo>
                  <a:lnTo>
                    <a:pt x="12179" y="15627"/>
                  </a:lnTo>
                  <a:lnTo>
                    <a:pt x="12182" y="15929"/>
                  </a:lnTo>
                  <a:lnTo>
                    <a:pt x="12184" y="16219"/>
                  </a:lnTo>
                  <a:lnTo>
                    <a:pt x="12185" y="16498"/>
                  </a:lnTo>
                  <a:lnTo>
                    <a:pt x="12459" y="16498"/>
                  </a:lnTo>
                  <a:lnTo>
                    <a:pt x="12721" y="15661"/>
                  </a:lnTo>
                  <a:lnTo>
                    <a:pt x="12985" y="14847"/>
                  </a:lnTo>
                  <a:lnTo>
                    <a:pt x="13252" y="14056"/>
                  </a:lnTo>
                  <a:lnTo>
                    <a:pt x="13521" y="13289"/>
                  </a:lnTo>
                  <a:lnTo>
                    <a:pt x="13794" y="12545"/>
                  </a:lnTo>
                  <a:lnTo>
                    <a:pt x="14069" y="11824"/>
                  </a:lnTo>
                  <a:lnTo>
                    <a:pt x="14347" y="11126"/>
                  </a:lnTo>
                  <a:lnTo>
                    <a:pt x="14628" y="10452"/>
                  </a:lnTo>
                  <a:lnTo>
                    <a:pt x="14911" y="9801"/>
                  </a:lnTo>
                  <a:lnTo>
                    <a:pt x="15197" y="9173"/>
                  </a:lnTo>
                  <a:lnTo>
                    <a:pt x="15503" y="8555"/>
                  </a:lnTo>
                  <a:lnTo>
                    <a:pt x="15819" y="7960"/>
                  </a:lnTo>
                  <a:lnTo>
                    <a:pt x="16144" y="7388"/>
                  </a:lnTo>
                  <a:lnTo>
                    <a:pt x="16479" y="6840"/>
                  </a:lnTo>
                  <a:lnTo>
                    <a:pt x="16823" y="6315"/>
                  </a:lnTo>
                  <a:lnTo>
                    <a:pt x="17177" y="5813"/>
                  </a:lnTo>
                  <a:lnTo>
                    <a:pt x="17541" y="5335"/>
                  </a:lnTo>
                  <a:lnTo>
                    <a:pt x="17914" y="4879"/>
                  </a:lnTo>
                  <a:lnTo>
                    <a:pt x="18297" y="4447"/>
                  </a:lnTo>
                  <a:lnTo>
                    <a:pt x="18689" y="4039"/>
                  </a:lnTo>
                  <a:lnTo>
                    <a:pt x="19093" y="3639"/>
                  </a:lnTo>
                  <a:lnTo>
                    <a:pt x="19513" y="3261"/>
                  </a:lnTo>
                  <a:lnTo>
                    <a:pt x="19948" y="2905"/>
                  </a:lnTo>
                  <a:lnTo>
                    <a:pt x="20398" y="2571"/>
                  </a:lnTo>
                  <a:lnTo>
                    <a:pt x="20862" y="2259"/>
                  </a:lnTo>
                  <a:lnTo>
                    <a:pt x="21342" y="1968"/>
                  </a:lnTo>
                  <a:lnTo>
                    <a:pt x="21837" y="1700"/>
                  </a:lnTo>
                  <a:lnTo>
                    <a:pt x="22347" y="1454"/>
                  </a:lnTo>
                  <a:lnTo>
                    <a:pt x="22872" y="1229"/>
                  </a:lnTo>
                  <a:lnTo>
                    <a:pt x="23412" y="1026"/>
                  </a:lnTo>
                  <a:lnTo>
                    <a:pt x="23972" y="831"/>
                  </a:lnTo>
                  <a:lnTo>
                    <a:pt x="24554" y="657"/>
                  </a:lnTo>
                  <a:lnTo>
                    <a:pt x="25160" y="503"/>
                  </a:lnTo>
                  <a:lnTo>
                    <a:pt x="25789" y="369"/>
                  </a:lnTo>
                  <a:lnTo>
                    <a:pt x="26442" y="256"/>
                  </a:lnTo>
                  <a:lnTo>
                    <a:pt x="27117" y="164"/>
                  </a:lnTo>
                  <a:lnTo>
                    <a:pt x="27816" y="92"/>
                  </a:lnTo>
                  <a:lnTo>
                    <a:pt x="28539" y="41"/>
                  </a:lnTo>
                  <a:lnTo>
                    <a:pt x="29284" y="10"/>
                  </a:lnTo>
                  <a:lnTo>
                    <a:pt x="30053" y="0"/>
                  </a:lnTo>
                  <a:lnTo>
                    <a:pt x="30353" y="2"/>
                  </a:lnTo>
                  <a:lnTo>
                    <a:pt x="30650" y="10"/>
                  </a:lnTo>
                  <a:lnTo>
                    <a:pt x="30944" y="24"/>
                  </a:lnTo>
                  <a:lnTo>
                    <a:pt x="31236" y="43"/>
                  </a:lnTo>
                  <a:lnTo>
                    <a:pt x="31525" y="68"/>
                  </a:lnTo>
                  <a:lnTo>
                    <a:pt x="31811" y="98"/>
                  </a:lnTo>
                  <a:lnTo>
                    <a:pt x="32094" y="134"/>
                  </a:lnTo>
                  <a:lnTo>
                    <a:pt x="32375" y="175"/>
                  </a:lnTo>
                  <a:lnTo>
                    <a:pt x="32653" y="221"/>
                  </a:lnTo>
                  <a:lnTo>
                    <a:pt x="32928" y="273"/>
                  </a:lnTo>
                  <a:lnTo>
                    <a:pt x="33196" y="314"/>
                  </a:lnTo>
                  <a:lnTo>
                    <a:pt x="33451" y="355"/>
                  </a:lnTo>
                  <a:lnTo>
                    <a:pt x="33694" y="397"/>
                  </a:lnTo>
                  <a:lnTo>
                    <a:pt x="33925" y="438"/>
                  </a:lnTo>
                  <a:lnTo>
                    <a:pt x="34143" y="479"/>
                  </a:lnTo>
                  <a:lnTo>
                    <a:pt x="34349" y="520"/>
                  </a:lnTo>
                  <a:lnTo>
                    <a:pt x="34543" y="561"/>
                  </a:lnTo>
                  <a:lnTo>
                    <a:pt x="34725" y="602"/>
                  </a:lnTo>
                  <a:lnTo>
                    <a:pt x="34894" y="643"/>
                  </a:lnTo>
                  <a:lnTo>
                    <a:pt x="35050" y="684"/>
                  </a:lnTo>
                  <a:lnTo>
                    <a:pt x="35050" y="11980"/>
                  </a:lnTo>
                  <a:lnTo>
                    <a:pt x="34800" y="11913"/>
                  </a:lnTo>
                  <a:lnTo>
                    <a:pt x="34541" y="11851"/>
                  </a:lnTo>
                  <a:lnTo>
                    <a:pt x="34274" y="11793"/>
                  </a:lnTo>
                  <a:lnTo>
                    <a:pt x="33999" y="11739"/>
                  </a:lnTo>
                  <a:lnTo>
                    <a:pt x="33716" y="11689"/>
                  </a:lnTo>
                  <a:lnTo>
                    <a:pt x="33424" y="11643"/>
                  </a:lnTo>
                  <a:lnTo>
                    <a:pt x="33124" y="11601"/>
                  </a:lnTo>
                  <a:lnTo>
                    <a:pt x="32816" y="11564"/>
                  </a:lnTo>
                  <a:lnTo>
                    <a:pt x="32500" y="11530"/>
                  </a:lnTo>
                  <a:lnTo>
                    <a:pt x="32175" y="11501"/>
                  </a:lnTo>
                  <a:lnTo>
                    <a:pt x="31842" y="11462"/>
                  </a:lnTo>
                  <a:lnTo>
                    <a:pt x="31502" y="11427"/>
                  </a:lnTo>
                  <a:lnTo>
                    <a:pt x="31152" y="11396"/>
                  </a:lnTo>
                  <a:lnTo>
                    <a:pt x="30795" y="11369"/>
                  </a:lnTo>
                  <a:lnTo>
                    <a:pt x="30429" y="11347"/>
                  </a:lnTo>
                  <a:lnTo>
                    <a:pt x="30056" y="11328"/>
                  </a:lnTo>
                  <a:lnTo>
                    <a:pt x="29674" y="11314"/>
                  </a:lnTo>
                  <a:lnTo>
                    <a:pt x="29283" y="11303"/>
                  </a:lnTo>
                  <a:lnTo>
                    <a:pt x="28885" y="11297"/>
                  </a:lnTo>
                  <a:lnTo>
                    <a:pt x="28478" y="11295"/>
                  </a:lnTo>
                  <a:lnTo>
                    <a:pt x="27642" y="11314"/>
                  </a:lnTo>
                  <a:lnTo>
                    <a:pt x="26830" y="11372"/>
                  </a:lnTo>
                  <a:lnTo>
                    <a:pt x="26043" y="11468"/>
                  </a:lnTo>
                  <a:lnTo>
                    <a:pt x="25280" y="11602"/>
                  </a:lnTo>
                  <a:lnTo>
                    <a:pt x="24542" y="11774"/>
                  </a:lnTo>
                  <a:lnTo>
                    <a:pt x="23829" y="11985"/>
                  </a:lnTo>
                  <a:lnTo>
                    <a:pt x="23140" y="12234"/>
                  </a:lnTo>
                  <a:lnTo>
                    <a:pt x="22476" y="12522"/>
                  </a:lnTo>
                  <a:lnTo>
                    <a:pt x="21837" y="12848"/>
                  </a:lnTo>
                  <a:lnTo>
                    <a:pt x="21222" y="13212"/>
                  </a:lnTo>
                  <a:lnTo>
                    <a:pt x="20643" y="13610"/>
                  </a:lnTo>
                  <a:lnTo>
                    <a:pt x="20085" y="14039"/>
                  </a:lnTo>
                  <a:lnTo>
                    <a:pt x="19548" y="14498"/>
                  </a:lnTo>
                  <a:lnTo>
                    <a:pt x="19031" y="14987"/>
                  </a:lnTo>
                  <a:lnTo>
                    <a:pt x="18535" y="15505"/>
                  </a:lnTo>
                  <a:lnTo>
                    <a:pt x="18059" y="16054"/>
                  </a:lnTo>
                  <a:lnTo>
                    <a:pt x="17604" y="16634"/>
                  </a:lnTo>
                  <a:lnTo>
                    <a:pt x="17169" y="17243"/>
                  </a:lnTo>
                  <a:lnTo>
                    <a:pt x="16755" y="17882"/>
                  </a:lnTo>
                  <a:lnTo>
                    <a:pt x="16361" y="18552"/>
                  </a:lnTo>
                  <a:lnTo>
                    <a:pt x="16001" y="19236"/>
                  </a:lnTo>
                  <a:lnTo>
                    <a:pt x="15660" y="19948"/>
                  </a:lnTo>
                  <a:lnTo>
                    <a:pt x="15338" y="20688"/>
                  </a:lnTo>
                  <a:lnTo>
                    <a:pt x="15036" y="21455"/>
                  </a:lnTo>
                  <a:lnTo>
                    <a:pt x="14752" y="22249"/>
                  </a:lnTo>
                  <a:lnTo>
                    <a:pt x="14488" y="23070"/>
                  </a:lnTo>
                  <a:lnTo>
                    <a:pt x="14243" y="23919"/>
                  </a:lnTo>
                  <a:lnTo>
                    <a:pt x="14017" y="24795"/>
                  </a:lnTo>
                  <a:lnTo>
                    <a:pt x="13810" y="25699"/>
                  </a:lnTo>
                  <a:lnTo>
                    <a:pt x="13623" y="26630"/>
                  </a:lnTo>
                  <a:lnTo>
                    <a:pt x="13454" y="27570"/>
                  </a:lnTo>
                  <a:lnTo>
                    <a:pt x="13302" y="28528"/>
                  </a:lnTo>
                  <a:lnTo>
                    <a:pt x="13169" y="29503"/>
                  </a:lnTo>
                  <a:lnTo>
                    <a:pt x="13053" y="30497"/>
                  </a:lnTo>
                  <a:lnTo>
                    <a:pt x="12955" y="31508"/>
                  </a:lnTo>
                  <a:lnTo>
                    <a:pt x="12875" y="32537"/>
                  </a:lnTo>
                  <a:lnTo>
                    <a:pt x="12813" y="33583"/>
                  </a:lnTo>
                  <a:lnTo>
                    <a:pt x="12768" y="34648"/>
                  </a:lnTo>
                  <a:lnTo>
                    <a:pt x="12742" y="35730"/>
                  </a:lnTo>
                  <a:lnTo>
                    <a:pt x="12733" y="36830"/>
                  </a:lnTo>
                  <a:lnTo>
                    <a:pt x="12733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168572" y="520623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4181647" y="521534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4249901" y="5206237"/>
              <a:ext cx="59559" cy="75441"/>
            </a:xfrm>
            <a:custGeom>
              <a:avLst/>
              <a:pathLst>
                <a:path w="59559" h="75441">
                  <a:moveTo>
                    <a:pt x="47168" y="75441"/>
                  </a:moveTo>
                  <a:lnTo>
                    <a:pt x="47168" y="28478"/>
                  </a:lnTo>
                  <a:lnTo>
                    <a:pt x="47159" y="27415"/>
                  </a:lnTo>
                  <a:lnTo>
                    <a:pt x="47135" y="26386"/>
                  </a:lnTo>
                  <a:lnTo>
                    <a:pt x="47094" y="25394"/>
                  </a:lnTo>
                  <a:lnTo>
                    <a:pt x="47036" y="24437"/>
                  </a:lnTo>
                  <a:lnTo>
                    <a:pt x="46962" y="23515"/>
                  </a:lnTo>
                  <a:lnTo>
                    <a:pt x="46872" y="22629"/>
                  </a:lnTo>
                  <a:lnTo>
                    <a:pt x="46765" y="21779"/>
                  </a:lnTo>
                  <a:lnTo>
                    <a:pt x="46642" y="20964"/>
                  </a:lnTo>
                  <a:lnTo>
                    <a:pt x="46502" y="20185"/>
                  </a:lnTo>
                  <a:lnTo>
                    <a:pt x="46346" y="19442"/>
                  </a:lnTo>
                  <a:lnTo>
                    <a:pt x="46185" y="18731"/>
                  </a:lnTo>
                  <a:lnTo>
                    <a:pt x="46004" y="18048"/>
                  </a:lnTo>
                  <a:lnTo>
                    <a:pt x="45802" y="17394"/>
                  </a:lnTo>
                  <a:lnTo>
                    <a:pt x="45579" y="16769"/>
                  </a:lnTo>
                  <a:lnTo>
                    <a:pt x="45336" y="16173"/>
                  </a:lnTo>
                  <a:lnTo>
                    <a:pt x="45073" y="15605"/>
                  </a:lnTo>
                  <a:lnTo>
                    <a:pt x="44789" y="15067"/>
                  </a:lnTo>
                  <a:lnTo>
                    <a:pt x="44484" y="14557"/>
                  </a:lnTo>
                  <a:lnTo>
                    <a:pt x="44159" y="14075"/>
                  </a:lnTo>
                  <a:lnTo>
                    <a:pt x="43813" y="13623"/>
                  </a:lnTo>
                  <a:lnTo>
                    <a:pt x="43446" y="13185"/>
                  </a:lnTo>
                  <a:lnTo>
                    <a:pt x="43055" y="12774"/>
                  </a:lnTo>
                  <a:lnTo>
                    <a:pt x="42640" y="12391"/>
                  </a:lnTo>
                  <a:lnTo>
                    <a:pt x="42203" y="12035"/>
                  </a:lnTo>
                  <a:lnTo>
                    <a:pt x="41742" y="11706"/>
                  </a:lnTo>
                  <a:lnTo>
                    <a:pt x="41258" y="11405"/>
                  </a:lnTo>
                  <a:lnTo>
                    <a:pt x="40751" y="11131"/>
                  </a:lnTo>
                  <a:lnTo>
                    <a:pt x="40220" y="10884"/>
                  </a:lnTo>
                  <a:lnTo>
                    <a:pt x="39667" y="10665"/>
                  </a:lnTo>
                  <a:lnTo>
                    <a:pt x="39090" y="10474"/>
                  </a:lnTo>
                  <a:lnTo>
                    <a:pt x="38500" y="10292"/>
                  </a:lnTo>
                  <a:lnTo>
                    <a:pt x="37882" y="10129"/>
                  </a:lnTo>
                  <a:lnTo>
                    <a:pt x="37235" y="9985"/>
                  </a:lnTo>
                  <a:lnTo>
                    <a:pt x="36559" y="9860"/>
                  </a:lnTo>
                  <a:lnTo>
                    <a:pt x="35855" y="9755"/>
                  </a:lnTo>
                  <a:lnTo>
                    <a:pt x="35122" y="9669"/>
                  </a:lnTo>
                  <a:lnTo>
                    <a:pt x="34360" y="9602"/>
                  </a:lnTo>
                  <a:lnTo>
                    <a:pt x="33569" y="9554"/>
                  </a:lnTo>
                  <a:lnTo>
                    <a:pt x="32750" y="9525"/>
                  </a:lnTo>
                  <a:lnTo>
                    <a:pt x="31901" y="9515"/>
                  </a:lnTo>
                  <a:lnTo>
                    <a:pt x="31033" y="9531"/>
                  </a:lnTo>
                  <a:lnTo>
                    <a:pt x="30182" y="9578"/>
                  </a:lnTo>
                  <a:lnTo>
                    <a:pt x="29346" y="9657"/>
                  </a:lnTo>
                  <a:lnTo>
                    <a:pt x="28528" y="9767"/>
                  </a:lnTo>
                  <a:lnTo>
                    <a:pt x="27725" y="9909"/>
                  </a:lnTo>
                  <a:lnTo>
                    <a:pt x="26939" y="10082"/>
                  </a:lnTo>
                  <a:lnTo>
                    <a:pt x="26170" y="10287"/>
                  </a:lnTo>
                  <a:lnTo>
                    <a:pt x="25417" y="10523"/>
                  </a:lnTo>
                  <a:lnTo>
                    <a:pt x="24680" y="10791"/>
                  </a:lnTo>
                  <a:lnTo>
                    <a:pt x="23960" y="11090"/>
                  </a:lnTo>
                  <a:lnTo>
                    <a:pt x="23271" y="11405"/>
                  </a:lnTo>
                  <a:lnTo>
                    <a:pt x="22602" y="11750"/>
                  </a:lnTo>
                  <a:lnTo>
                    <a:pt x="21952" y="12123"/>
                  </a:lnTo>
                  <a:lnTo>
                    <a:pt x="21320" y="12525"/>
                  </a:lnTo>
                  <a:lnTo>
                    <a:pt x="20708" y="12955"/>
                  </a:lnTo>
                  <a:lnTo>
                    <a:pt x="20115" y="13415"/>
                  </a:lnTo>
                  <a:lnTo>
                    <a:pt x="19542" y="13903"/>
                  </a:lnTo>
                  <a:lnTo>
                    <a:pt x="18987" y="14420"/>
                  </a:lnTo>
                  <a:lnTo>
                    <a:pt x="18452" y="14965"/>
                  </a:lnTo>
                  <a:lnTo>
                    <a:pt x="17936" y="15540"/>
                  </a:lnTo>
                  <a:lnTo>
                    <a:pt x="17454" y="16129"/>
                  </a:lnTo>
                  <a:lnTo>
                    <a:pt x="16994" y="16747"/>
                  </a:lnTo>
                  <a:lnTo>
                    <a:pt x="16556" y="17394"/>
                  </a:lnTo>
                  <a:lnTo>
                    <a:pt x="16139" y="18070"/>
                  </a:lnTo>
                  <a:lnTo>
                    <a:pt x="15745" y="18774"/>
                  </a:lnTo>
                  <a:lnTo>
                    <a:pt x="15373" y="19508"/>
                  </a:lnTo>
                  <a:lnTo>
                    <a:pt x="15022" y="20269"/>
                  </a:lnTo>
                  <a:lnTo>
                    <a:pt x="14694" y="21060"/>
                  </a:lnTo>
                  <a:lnTo>
                    <a:pt x="14387" y="21880"/>
                  </a:lnTo>
                  <a:lnTo>
                    <a:pt x="14102" y="22728"/>
                  </a:lnTo>
                  <a:lnTo>
                    <a:pt x="13842" y="23590"/>
                  </a:lnTo>
                  <a:lnTo>
                    <a:pt x="13609" y="24478"/>
                  </a:lnTo>
                  <a:lnTo>
                    <a:pt x="13404" y="25392"/>
                  </a:lnTo>
                  <a:lnTo>
                    <a:pt x="13226" y="26332"/>
                  </a:lnTo>
                  <a:lnTo>
                    <a:pt x="13075" y="27297"/>
                  </a:lnTo>
                  <a:lnTo>
                    <a:pt x="12952" y="28289"/>
                  </a:lnTo>
                  <a:lnTo>
                    <a:pt x="12856" y="29307"/>
                  </a:lnTo>
                  <a:lnTo>
                    <a:pt x="12788" y="30351"/>
                  </a:lnTo>
                  <a:lnTo>
                    <a:pt x="12747" y="31421"/>
                  </a:lnTo>
                  <a:lnTo>
                    <a:pt x="12733" y="32517"/>
                  </a:lnTo>
                  <a:lnTo>
                    <a:pt x="12733" y="75441"/>
                  </a:lnTo>
                  <a:lnTo>
                    <a:pt x="410" y="75441"/>
                  </a:lnTo>
                  <a:lnTo>
                    <a:pt x="410" y="17183"/>
                  </a:lnTo>
                  <a:lnTo>
                    <a:pt x="410" y="16715"/>
                  </a:lnTo>
                  <a:lnTo>
                    <a:pt x="408" y="16243"/>
                  </a:lnTo>
                  <a:lnTo>
                    <a:pt x="404" y="15768"/>
                  </a:lnTo>
                  <a:lnTo>
                    <a:pt x="399" y="15288"/>
                  </a:lnTo>
                  <a:lnTo>
                    <a:pt x="393" y="14804"/>
                  </a:lnTo>
                  <a:lnTo>
                    <a:pt x="386" y="14316"/>
                  </a:lnTo>
                  <a:lnTo>
                    <a:pt x="377" y="13823"/>
                  </a:lnTo>
                  <a:lnTo>
                    <a:pt x="366" y="13327"/>
                  </a:lnTo>
                  <a:lnTo>
                    <a:pt x="355" y="12827"/>
                  </a:lnTo>
                  <a:lnTo>
                    <a:pt x="342" y="12322"/>
                  </a:lnTo>
                  <a:lnTo>
                    <a:pt x="341" y="11805"/>
                  </a:lnTo>
                  <a:lnTo>
                    <a:pt x="339" y="11295"/>
                  </a:lnTo>
                  <a:lnTo>
                    <a:pt x="336" y="10792"/>
                  </a:lnTo>
                  <a:lnTo>
                    <a:pt x="331" y="10296"/>
                  </a:lnTo>
                  <a:lnTo>
                    <a:pt x="325" y="9806"/>
                  </a:lnTo>
                  <a:lnTo>
                    <a:pt x="317" y="9324"/>
                  </a:lnTo>
                  <a:lnTo>
                    <a:pt x="308" y="8848"/>
                  </a:lnTo>
                  <a:lnTo>
                    <a:pt x="298" y="8379"/>
                  </a:lnTo>
                  <a:lnTo>
                    <a:pt x="286" y="7917"/>
                  </a:lnTo>
                  <a:lnTo>
                    <a:pt x="273" y="7462"/>
                  </a:lnTo>
                  <a:lnTo>
                    <a:pt x="260" y="7003"/>
                  </a:lnTo>
                  <a:lnTo>
                    <a:pt x="246" y="6558"/>
                  </a:lnTo>
                  <a:lnTo>
                    <a:pt x="232" y="6127"/>
                  </a:lnTo>
                  <a:lnTo>
                    <a:pt x="219" y="5709"/>
                  </a:lnTo>
                  <a:lnTo>
                    <a:pt x="205" y="5305"/>
                  </a:lnTo>
                  <a:lnTo>
                    <a:pt x="191" y="4915"/>
                  </a:lnTo>
                  <a:lnTo>
                    <a:pt x="177" y="4538"/>
                  </a:lnTo>
                  <a:lnTo>
                    <a:pt x="164" y="4175"/>
                  </a:lnTo>
                  <a:lnTo>
                    <a:pt x="150" y="3826"/>
                  </a:lnTo>
                  <a:lnTo>
                    <a:pt x="136" y="3491"/>
                  </a:lnTo>
                  <a:lnTo>
                    <a:pt x="123" y="3174"/>
                  </a:lnTo>
                  <a:lnTo>
                    <a:pt x="109" y="2880"/>
                  </a:lnTo>
                  <a:lnTo>
                    <a:pt x="95" y="2610"/>
                  </a:lnTo>
                  <a:lnTo>
                    <a:pt x="82" y="2363"/>
                  </a:lnTo>
                  <a:lnTo>
                    <a:pt x="68" y="2139"/>
                  </a:lnTo>
                  <a:lnTo>
                    <a:pt x="54" y="1938"/>
                  </a:lnTo>
                  <a:lnTo>
                    <a:pt x="41" y="1761"/>
                  </a:lnTo>
                  <a:lnTo>
                    <a:pt x="27" y="1607"/>
                  </a:lnTo>
                  <a:lnTo>
                    <a:pt x="0" y="1369"/>
                  </a:lnTo>
                  <a:lnTo>
                    <a:pt x="11679" y="1679"/>
                  </a:lnTo>
                  <a:lnTo>
                    <a:pt x="11692" y="1829"/>
                  </a:lnTo>
                  <a:lnTo>
                    <a:pt x="11706" y="2002"/>
                  </a:lnTo>
                  <a:lnTo>
                    <a:pt x="11720" y="2198"/>
                  </a:lnTo>
                  <a:lnTo>
                    <a:pt x="11733" y="2418"/>
                  </a:lnTo>
                  <a:lnTo>
                    <a:pt x="11747" y="2661"/>
                  </a:lnTo>
                  <a:lnTo>
                    <a:pt x="11761" y="2927"/>
                  </a:lnTo>
                  <a:lnTo>
                    <a:pt x="11774" y="3217"/>
                  </a:lnTo>
                  <a:lnTo>
                    <a:pt x="11788" y="3523"/>
                  </a:lnTo>
                  <a:lnTo>
                    <a:pt x="11802" y="3839"/>
                  </a:lnTo>
                  <a:lnTo>
                    <a:pt x="11816" y="4164"/>
                  </a:lnTo>
                  <a:lnTo>
                    <a:pt x="11829" y="4499"/>
                  </a:lnTo>
                  <a:lnTo>
                    <a:pt x="11843" y="4843"/>
                  </a:lnTo>
                  <a:lnTo>
                    <a:pt x="11857" y="5197"/>
                  </a:lnTo>
                  <a:lnTo>
                    <a:pt x="11870" y="5560"/>
                  </a:lnTo>
                  <a:lnTo>
                    <a:pt x="11884" y="5934"/>
                  </a:lnTo>
                  <a:lnTo>
                    <a:pt x="11898" y="6316"/>
                  </a:lnTo>
                  <a:lnTo>
                    <a:pt x="11911" y="6708"/>
                  </a:lnTo>
                  <a:lnTo>
                    <a:pt x="11938" y="7093"/>
                  </a:lnTo>
                  <a:lnTo>
                    <a:pt x="11963" y="7481"/>
                  </a:lnTo>
                  <a:lnTo>
                    <a:pt x="11987" y="7871"/>
                  </a:lnTo>
                  <a:lnTo>
                    <a:pt x="12010" y="8264"/>
                  </a:lnTo>
                  <a:lnTo>
                    <a:pt x="12031" y="8660"/>
                  </a:lnTo>
                  <a:lnTo>
                    <a:pt x="12051" y="9058"/>
                  </a:lnTo>
                  <a:lnTo>
                    <a:pt x="12069" y="9459"/>
                  </a:lnTo>
                  <a:lnTo>
                    <a:pt x="12087" y="9863"/>
                  </a:lnTo>
                  <a:lnTo>
                    <a:pt x="12102" y="10270"/>
                  </a:lnTo>
                  <a:lnTo>
                    <a:pt x="12117" y="10679"/>
                  </a:lnTo>
                  <a:lnTo>
                    <a:pt x="12130" y="11070"/>
                  </a:lnTo>
                  <a:lnTo>
                    <a:pt x="12141" y="11449"/>
                  </a:lnTo>
                  <a:lnTo>
                    <a:pt x="12152" y="11815"/>
                  </a:lnTo>
                  <a:lnTo>
                    <a:pt x="12161" y="12169"/>
                  </a:lnTo>
                  <a:lnTo>
                    <a:pt x="12168" y="12510"/>
                  </a:lnTo>
                  <a:lnTo>
                    <a:pt x="12174" y="12840"/>
                  </a:lnTo>
                  <a:lnTo>
                    <a:pt x="12179" y="13157"/>
                  </a:lnTo>
                  <a:lnTo>
                    <a:pt x="12182" y="13461"/>
                  </a:lnTo>
                  <a:lnTo>
                    <a:pt x="12184" y="13754"/>
                  </a:lnTo>
                  <a:lnTo>
                    <a:pt x="12185" y="14034"/>
                  </a:lnTo>
                  <a:lnTo>
                    <a:pt x="12391" y="14034"/>
                  </a:lnTo>
                  <a:lnTo>
                    <a:pt x="12750" y="13396"/>
                  </a:lnTo>
                  <a:lnTo>
                    <a:pt x="13116" y="12771"/>
                  </a:lnTo>
                  <a:lnTo>
                    <a:pt x="13489" y="12158"/>
                  </a:lnTo>
                  <a:lnTo>
                    <a:pt x="13869" y="11558"/>
                  </a:lnTo>
                  <a:lnTo>
                    <a:pt x="14256" y="10970"/>
                  </a:lnTo>
                  <a:lnTo>
                    <a:pt x="14650" y="10394"/>
                  </a:lnTo>
                  <a:lnTo>
                    <a:pt x="15050" y="9831"/>
                  </a:lnTo>
                  <a:lnTo>
                    <a:pt x="15458" y="9280"/>
                  </a:lnTo>
                  <a:lnTo>
                    <a:pt x="15872" y="8741"/>
                  </a:lnTo>
                  <a:lnTo>
                    <a:pt x="16293" y="8215"/>
                  </a:lnTo>
                  <a:lnTo>
                    <a:pt x="16724" y="7702"/>
                  </a:lnTo>
                  <a:lnTo>
                    <a:pt x="17169" y="7207"/>
                  </a:lnTo>
                  <a:lnTo>
                    <a:pt x="17628" y="6728"/>
                  </a:lnTo>
                  <a:lnTo>
                    <a:pt x="18100" y="6265"/>
                  </a:lnTo>
                  <a:lnTo>
                    <a:pt x="18586" y="5819"/>
                  </a:lnTo>
                  <a:lnTo>
                    <a:pt x="19086" y="5389"/>
                  </a:lnTo>
                  <a:lnTo>
                    <a:pt x="19599" y="4975"/>
                  </a:lnTo>
                  <a:lnTo>
                    <a:pt x="20126" y="4578"/>
                  </a:lnTo>
                  <a:lnTo>
                    <a:pt x="20667" y="4197"/>
                  </a:lnTo>
                  <a:lnTo>
                    <a:pt x="21222" y="3833"/>
                  </a:lnTo>
                  <a:lnTo>
                    <a:pt x="21791" y="3472"/>
                  </a:lnTo>
                  <a:lnTo>
                    <a:pt x="22377" y="3129"/>
                  </a:lnTo>
                  <a:lnTo>
                    <a:pt x="22980" y="2804"/>
                  </a:lnTo>
                  <a:lnTo>
                    <a:pt x="23599" y="2497"/>
                  </a:lnTo>
                  <a:lnTo>
                    <a:pt x="24234" y="2207"/>
                  </a:lnTo>
                  <a:lnTo>
                    <a:pt x="24886" y="1936"/>
                  </a:lnTo>
                  <a:lnTo>
                    <a:pt x="25554" y="1682"/>
                  </a:lnTo>
                  <a:lnTo>
                    <a:pt x="26238" y="1445"/>
                  </a:lnTo>
                  <a:lnTo>
                    <a:pt x="26939" y="1227"/>
                  </a:lnTo>
                  <a:lnTo>
                    <a:pt x="27657" y="1026"/>
                  </a:lnTo>
                  <a:lnTo>
                    <a:pt x="28394" y="831"/>
                  </a:lnTo>
                  <a:lnTo>
                    <a:pt x="29155" y="657"/>
                  </a:lnTo>
                  <a:lnTo>
                    <a:pt x="29939" y="503"/>
                  </a:lnTo>
                  <a:lnTo>
                    <a:pt x="30746" y="369"/>
                  </a:lnTo>
                  <a:lnTo>
                    <a:pt x="31576" y="256"/>
                  </a:lnTo>
                  <a:lnTo>
                    <a:pt x="32430" y="164"/>
                  </a:lnTo>
                  <a:lnTo>
                    <a:pt x="33307" y="92"/>
                  </a:lnTo>
                  <a:lnTo>
                    <a:pt x="34207" y="41"/>
                  </a:lnTo>
                  <a:lnTo>
                    <a:pt x="35131" y="10"/>
                  </a:lnTo>
                  <a:lnTo>
                    <a:pt x="36077" y="0"/>
                  </a:lnTo>
                  <a:lnTo>
                    <a:pt x="37292" y="15"/>
                  </a:lnTo>
                  <a:lnTo>
                    <a:pt x="38473" y="60"/>
                  </a:lnTo>
                  <a:lnTo>
                    <a:pt x="39620" y="135"/>
                  </a:lnTo>
                  <a:lnTo>
                    <a:pt x="40733" y="240"/>
                  </a:lnTo>
                  <a:lnTo>
                    <a:pt x="41811" y="376"/>
                  </a:lnTo>
                  <a:lnTo>
                    <a:pt x="42855" y="542"/>
                  </a:lnTo>
                  <a:lnTo>
                    <a:pt x="43865" y="737"/>
                  </a:lnTo>
                  <a:lnTo>
                    <a:pt x="44840" y="963"/>
                  </a:lnTo>
                  <a:lnTo>
                    <a:pt x="45781" y="1219"/>
                  </a:lnTo>
                  <a:lnTo>
                    <a:pt x="46688" y="1506"/>
                  </a:lnTo>
                  <a:lnTo>
                    <a:pt x="47563" y="1823"/>
                  </a:lnTo>
                  <a:lnTo>
                    <a:pt x="48405" y="2174"/>
                  </a:lnTo>
                  <a:lnTo>
                    <a:pt x="49217" y="2557"/>
                  </a:lnTo>
                  <a:lnTo>
                    <a:pt x="49996" y="2973"/>
                  </a:lnTo>
                  <a:lnTo>
                    <a:pt x="50745" y="3422"/>
                  </a:lnTo>
                  <a:lnTo>
                    <a:pt x="51461" y="3904"/>
                  </a:lnTo>
                  <a:lnTo>
                    <a:pt x="52147" y="4419"/>
                  </a:lnTo>
                  <a:lnTo>
                    <a:pt x="52800" y="4967"/>
                  </a:lnTo>
                  <a:lnTo>
                    <a:pt x="53423" y="5547"/>
                  </a:lnTo>
                  <a:lnTo>
                    <a:pt x="54014" y="6161"/>
                  </a:lnTo>
                  <a:lnTo>
                    <a:pt x="54573" y="6809"/>
                  </a:lnTo>
                  <a:lnTo>
                    <a:pt x="55101" y="7494"/>
                  </a:lnTo>
                  <a:lnTo>
                    <a:pt x="55597" y="8217"/>
                  </a:lnTo>
                  <a:lnTo>
                    <a:pt x="56062" y="8976"/>
                  </a:lnTo>
                  <a:lnTo>
                    <a:pt x="56495" y="9772"/>
                  </a:lnTo>
                  <a:lnTo>
                    <a:pt x="56897" y="10605"/>
                  </a:lnTo>
                  <a:lnTo>
                    <a:pt x="57267" y="11475"/>
                  </a:lnTo>
                  <a:lnTo>
                    <a:pt x="57606" y="12382"/>
                  </a:lnTo>
                  <a:lnTo>
                    <a:pt x="57914" y="13326"/>
                  </a:lnTo>
                  <a:lnTo>
                    <a:pt x="58190" y="14307"/>
                  </a:lnTo>
                  <a:lnTo>
                    <a:pt x="58450" y="15312"/>
                  </a:lnTo>
                  <a:lnTo>
                    <a:pt x="58682" y="16356"/>
                  </a:lnTo>
                  <a:lnTo>
                    <a:pt x="58888" y="17437"/>
                  </a:lnTo>
                  <a:lnTo>
                    <a:pt x="59066" y="18557"/>
                  </a:lnTo>
                  <a:lnTo>
                    <a:pt x="59216" y="19716"/>
                  </a:lnTo>
                  <a:lnTo>
                    <a:pt x="59340" y="20912"/>
                  </a:lnTo>
                  <a:lnTo>
                    <a:pt x="59436" y="22147"/>
                  </a:lnTo>
                  <a:lnTo>
                    <a:pt x="59504" y="23421"/>
                  </a:lnTo>
                  <a:lnTo>
                    <a:pt x="59545" y="24732"/>
                  </a:lnTo>
                  <a:lnTo>
                    <a:pt x="59559" y="26082"/>
                  </a:lnTo>
                  <a:lnTo>
                    <a:pt x="59559" y="7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4324521" y="5206237"/>
              <a:ext cx="60449" cy="76810"/>
            </a:xfrm>
            <a:custGeom>
              <a:avLst/>
              <a:pathLst>
                <a:path w="60449" h="76810">
                  <a:moveTo>
                    <a:pt x="12870" y="38063"/>
                  </a:moveTo>
                  <a:lnTo>
                    <a:pt x="12879" y="39326"/>
                  </a:lnTo>
                  <a:lnTo>
                    <a:pt x="12905" y="40568"/>
                  </a:lnTo>
                  <a:lnTo>
                    <a:pt x="12950" y="41790"/>
                  </a:lnTo>
                  <a:lnTo>
                    <a:pt x="13012" y="42992"/>
                  </a:lnTo>
                  <a:lnTo>
                    <a:pt x="13092" y="44173"/>
                  </a:lnTo>
                  <a:lnTo>
                    <a:pt x="13190" y="45333"/>
                  </a:lnTo>
                  <a:lnTo>
                    <a:pt x="13306" y="46473"/>
                  </a:lnTo>
                  <a:lnTo>
                    <a:pt x="13439" y="47592"/>
                  </a:lnTo>
                  <a:lnTo>
                    <a:pt x="13591" y="48691"/>
                  </a:lnTo>
                  <a:lnTo>
                    <a:pt x="13760" y="49769"/>
                  </a:lnTo>
                  <a:lnTo>
                    <a:pt x="13964" y="50823"/>
                  </a:lnTo>
                  <a:lnTo>
                    <a:pt x="14192" y="51848"/>
                  </a:lnTo>
                  <a:lnTo>
                    <a:pt x="14446" y="52844"/>
                  </a:lnTo>
                  <a:lnTo>
                    <a:pt x="14724" y="53811"/>
                  </a:lnTo>
                  <a:lnTo>
                    <a:pt x="15026" y="54749"/>
                  </a:lnTo>
                  <a:lnTo>
                    <a:pt x="15353" y="55659"/>
                  </a:lnTo>
                  <a:lnTo>
                    <a:pt x="15705" y="56540"/>
                  </a:lnTo>
                  <a:lnTo>
                    <a:pt x="16082" y="57393"/>
                  </a:lnTo>
                  <a:lnTo>
                    <a:pt x="16483" y="58216"/>
                  </a:lnTo>
                  <a:lnTo>
                    <a:pt x="16909" y="59011"/>
                  </a:lnTo>
                  <a:lnTo>
                    <a:pt x="17361" y="59761"/>
                  </a:lnTo>
                  <a:lnTo>
                    <a:pt x="17840" y="60476"/>
                  </a:lnTo>
                  <a:lnTo>
                    <a:pt x="18346" y="61157"/>
                  </a:lnTo>
                  <a:lnTo>
                    <a:pt x="18880" y="61804"/>
                  </a:lnTo>
                  <a:lnTo>
                    <a:pt x="19442" y="62417"/>
                  </a:lnTo>
                  <a:lnTo>
                    <a:pt x="20031" y="62995"/>
                  </a:lnTo>
                  <a:lnTo>
                    <a:pt x="20647" y="63540"/>
                  </a:lnTo>
                  <a:lnTo>
                    <a:pt x="21290" y="64050"/>
                  </a:lnTo>
                  <a:lnTo>
                    <a:pt x="21961" y="64525"/>
                  </a:lnTo>
                  <a:lnTo>
                    <a:pt x="22659" y="64967"/>
                  </a:lnTo>
                  <a:lnTo>
                    <a:pt x="23401" y="65370"/>
                  </a:lnTo>
                  <a:lnTo>
                    <a:pt x="24176" y="65731"/>
                  </a:lnTo>
                  <a:lnTo>
                    <a:pt x="24984" y="66049"/>
                  </a:lnTo>
                  <a:lnTo>
                    <a:pt x="25825" y="66325"/>
                  </a:lnTo>
                  <a:lnTo>
                    <a:pt x="26698" y="66559"/>
                  </a:lnTo>
                  <a:lnTo>
                    <a:pt x="27605" y="66750"/>
                  </a:lnTo>
                  <a:lnTo>
                    <a:pt x="28544" y="66898"/>
                  </a:lnTo>
                  <a:lnTo>
                    <a:pt x="29516" y="67004"/>
                  </a:lnTo>
                  <a:lnTo>
                    <a:pt x="30521" y="67068"/>
                  </a:lnTo>
                  <a:lnTo>
                    <a:pt x="31559" y="67089"/>
                  </a:lnTo>
                  <a:lnTo>
                    <a:pt x="32852" y="67054"/>
                  </a:lnTo>
                  <a:lnTo>
                    <a:pt x="34100" y="66947"/>
                  </a:lnTo>
                  <a:lnTo>
                    <a:pt x="35305" y="66769"/>
                  </a:lnTo>
                  <a:lnTo>
                    <a:pt x="36466" y="66520"/>
                  </a:lnTo>
                  <a:lnTo>
                    <a:pt x="37583" y="66199"/>
                  </a:lnTo>
                  <a:lnTo>
                    <a:pt x="38657" y="65808"/>
                  </a:lnTo>
                  <a:lnTo>
                    <a:pt x="39686" y="65345"/>
                  </a:lnTo>
                  <a:lnTo>
                    <a:pt x="40672" y="64811"/>
                  </a:lnTo>
                  <a:lnTo>
                    <a:pt x="41614" y="64206"/>
                  </a:lnTo>
                  <a:lnTo>
                    <a:pt x="42512" y="63529"/>
                  </a:lnTo>
                  <a:lnTo>
                    <a:pt x="43368" y="62779"/>
                  </a:lnTo>
                  <a:lnTo>
                    <a:pt x="44155" y="61952"/>
                  </a:lnTo>
                  <a:lnTo>
                    <a:pt x="44874" y="61048"/>
                  </a:lnTo>
                  <a:lnTo>
                    <a:pt x="45525" y="60068"/>
                  </a:lnTo>
                  <a:lnTo>
                    <a:pt x="46107" y="59011"/>
                  </a:lnTo>
                  <a:lnTo>
                    <a:pt x="46620" y="57877"/>
                  </a:lnTo>
                  <a:lnTo>
                    <a:pt x="47065" y="56667"/>
                  </a:lnTo>
                  <a:lnTo>
                    <a:pt x="47442" y="55380"/>
                  </a:lnTo>
                  <a:lnTo>
                    <a:pt x="47750" y="54016"/>
                  </a:lnTo>
                  <a:lnTo>
                    <a:pt x="47989" y="52576"/>
                  </a:lnTo>
                  <a:lnTo>
                    <a:pt x="60449" y="53397"/>
                  </a:lnTo>
                  <a:lnTo>
                    <a:pt x="60311" y="54311"/>
                  </a:lnTo>
                  <a:lnTo>
                    <a:pt x="60145" y="55218"/>
                  </a:lnTo>
                  <a:lnTo>
                    <a:pt x="59950" y="56119"/>
                  </a:lnTo>
                  <a:lnTo>
                    <a:pt x="59726" y="57012"/>
                  </a:lnTo>
                  <a:lnTo>
                    <a:pt x="59473" y="57899"/>
                  </a:lnTo>
                  <a:lnTo>
                    <a:pt x="59192" y="58778"/>
                  </a:lnTo>
                  <a:lnTo>
                    <a:pt x="58882" y="59651"/>
                  </a:lnTo>
                  <a:lnTo>
                    <a:pt x="58543" y="60517"/>
                  </a:lnTo>
                  <a:lnTo>
                    <a:pt x="58175" y="61376"/>
                  </a:lnTo>
                  <a:lnTo>
                    <a:pt x="57779" y="62229"/>
                  </a:lnTo>
                  <a:lnTo>
                    <a:pt x="57353" y="63067"/>
                  </a:lnTo>
                  <a:lnTo>
                    <a:pt x="56897" y="63885"/>
                  </a:lnTo>
                  <a:lnTo>
                    <a:pt x="56411" y="64683"/>
                  </a:lnTo>
                  <a:lnTo>
                    <a:pt x="55895" y="65460"/>
                  </a:lnTo>
                  <a:lnTo>
                    <a:pt x="55349" y="66216"/>
                  </a:lnTo>
                  <a:lnTo>
                    <a:pt x="54772" y="66952"/>
                  </a:lnTo>
                  <a:lnTo>
                    <a:pt x="54166" y="67668"/>
                  </a:lnTo>
                  <a:lnTo>
                    <a:pt x="53529" y="68363"/>
                  </a:lnTo>
                  <a:lnTo>
                    <a:pt x="52862" y="69037"/>
                  </a:lnTo>
                  <a:lnTo>
                    <a:pt x="52165" y="69691"/>
                  </a:lnTo>
                  <a:lnTo>
                    <a:pt x="51451" y="70322"/>
                  </a:lnTo>
                  <a:lnTo>
                    <a:pt x="50706" y="70928"/>
                  </a:lnTo>
                  <a:lnTo>
                    <a:pt x="49929" y="71510"/>
                  </a:lnTo>
                  <a:lnTo>
                    <a:pt x="49120" y="72068"/>
                  </a:lnTo>
                  <a:lnTo>
                    <a:pt x="48280" y="72600"/>
                  </a:lnTo>
                  <a:lnTo>
                    <a:pt x="47409" y="73108"/>
                  </a:lnTo>
                  <a:lnTo>
                    <a:pt x="46506" y="73591"/>
                  </a:lnTo>
                  <a:lnTo>
                    <a:pt x="45571" y="74050"/>
                  </a:lnTo>
                  <a:lnTo>
                    <a:pt x="44605" y="74484"/>
                  </a:lnTo>
                  <a:lnTo>
                    <a:pt x="43608" y="74894"/>
                  </a:lnTo>
                  <a:lnTo>
                    <a:pt x="42579" y="75258"/>
                  </a:lnTo>
                  <a:lnTo>
                    <a:pt x="41518" y="75584"/>
                  </a:lnTo>
                  <a:lnTo>
                    <a:pt x="40427" y="75871"/>
                  </a:lnTo>
                  <a:lnTo>
                    <a:pt x="39303" y="76120"/>
                  </a:lnTo>
                  <a:lnTo>
                    <a:pt x="38148" y="76331"/>
                  </a:lnTo>
                  <a:lnTo>
                    <a:pt x="36962" y="76504"/>
                  </a:lnTo>
                  <a:lnTo>
                    <a:pt x="35744" y="76638"/>
                  </a:lnTo>
                  <a:lnTo>
                    <a:pt x="34495" y="76734"/>
                  </a:lnTo>
                  <a:lnTo>
                    <a:pt x="33214" y="76791"/>
                  </a:lnTo>
                  <a:lnTo>
                    <a:pt x="31901" y="76810"/>
                  </a:lnTo>
                  <a:lnTo>
                    <a:pt x="30188" y="76781"/>
                  </a:lnTo>
                  <a:lnTo>
                    <a:pt x="28528" y="76693"/>
                  </a:lnTo>
                  <a:lnTo>
                    <a:pt x="26919" y="76545"/>
                  </a:lnTo>
                  <a:lnTo>
                    <a:pt x="25362" y="76339"/>
                  </a:lnTo>
                  <a:lnTo>
                    <a:pt x="23857" y="76074"/>
                  </a:lnTo>
                  <a:lnTo>
                    <a:pt x="22405" y="75751"/>
                  </a:lnTo>
                  <a:lnTo>
                    <a:pt x="21004" y="75368"/>
                  </a:lnTo>
                  <a:lnTo>
                    <a:pt x="19655" y="74926"/>
                  </a:lnTo>
                  <a:lnTo>
                    <a:pt x="18359" y="74426"/>
                  </a:lnTo>
                  <a:lnTo>
                    <a:pt x="17114" y="73867"/>
                  </a:lnTo>
                  <a:lnTo>
                    <a:pt x="15918" y="73256"/>
                  </a:lnTo>
                  <a:lnTo>
                    <a:pt x="14767" y="72602"/>
                  </a:lnTo>
                  <a:lnTo>
                    <a:pt x="13662" y="71903"/>
                  </a:lnTo>
                  <a:lnTo>
                    <a:pt x="12601" y="71161"/>
                  </a:lnTo>
                  <a:lnTo>
                    <a:pt x="11586" y="70375"/>
                  </a:lnTo>
                  <a:lnTo>
                    <a:pt x="10616" y="69546"/>
                  </a:lnTo>
                  <a:lnTo>
                    <a:pt x="9691" y="68672"/>
                  </a:lnTo>
                  <a:lnTo>
                    <a:pt x="8812" y="67755"/>
                  </a:lnTo>
                  <a:lnTo>
                    <a:pt x="7977" y="66793"/>
                  </a:lnTo>
                  <a:lnTo>
                    <a:pt x="7188" y="65788"/>
                  </a:lnTo>
                  <a:lnTo>
                    <a:pt x="6455" y="64730"/>
                  </a:lnTo>
                  <a:lnTo>
                    <a:pt x="5764" y="63636"/>
                  </a:lnTo>
                  <a:lnTo>
                    <a:pt x="5113" y="62507"/>
                  </a:lnTo>
                  <a:lnTo>
                    <a:pt x="4504" y="61341"/>
                  </a:lnTo>
                  <a:lnTo>
                    <a:pt x="3936" y="60141"/>
                  </a:lnTo>
                  <a:lnTo>
                    <a:pt x="3409" y="58904"/>
                  </a:lnTo>
                  <a:lnTo>
                    <a:pt x="2923" y="57632"/>
                  </a:lnTo>
                  <a:lnTo>
                    <a:pt x="2478" y="56325"/>
                  </a:lnTo>
                  <a:lnTo>
                    <a:pt x="2074" y="54982"/>
                  </a:lnTo>
                  <a:lnTo>
                    <a:pt x="1711" y="53603"/>
                  </a:lnTo>
                  <a:lnTo>
                    <a:pt x="1386" y="52181"/>
                  </a:lnTo>
                  <a:lnTo>
                    <a:pt x="1095" y="50736"/>
                  </a:lnTo>
                  <a:lnTo>
                    <a:pt x="838" y="49267"/>
                  </a:lnTo>
                  <a:lnTo>
                    <a:pt x="616" y="47776"/>
                  </a:lnTo>
                  <a:lnTo>
                    <a:pt x="427" y="46261"/>
                  </a:lnTo>
                  <a:lnTo>
                    <a:pt x="273" y="44722"/>
                  </a:lnTo>
                  <a:lnTo>
                    <a:pt x="154" y="43161"/>
                  </a:lnTo>
                  <a:lnTo>
                    <a:pt x="68" y="41576"/>
                  </a:lnTo>
                  <a:lnTo>
                    <a:pt x="17" y="39968"/>
                  </a:lnTo>
                  <a:lnTo>
                    <a:pt x="0" y="38336"/>
                  </a:lnTo>
                  <a:lnTo>
                    <a:pt x="12" y="36862"/>
                  </a:lnTo>
                  <a:lnTo>
                    <a:pt x="49" y="35423"/>
                  </a:lnTo>
                  <a:lnTo>
                    <a:pt x="110" y="34019"/>
                  </a:lnTo>
                  <a:lnTo>
                    <a:pt x="197" y="32652"/>
                  </a:lnTo>
                  <a:lnTo>
                    <a:pt x="308" y="31319"/>
                  </a:lnTo>
                  <a:lnTo>
                    <a:pt x="443" y="30023"/>
                  </a:lnTo>
                  <a:lnTo>
                    <a:pt x="603" y="28762"/>
                  </a:lnTo>
                  <a:lnTo>
                    <a:pt x="788" y="27536"/>
                  </a:lnTo>
                  <a:lnTo>
                    <a:pt x="998" y="26347"/>
                  </a:lnTo>
                  <a:lnTo>
                    <a:pt x="1232" y="25192"/>
                  </a:lnTo>
                  <a:lnTo>
                    <a:pt x="1488" y="24057"/>
                  </a:lnTo>
                  <a:lnTo>
                    <a:pt x="1763" y="22952"/>
                  </a:lnTo>
                  <a:lnTo>
                    <a:pt x="2057" y="21878"/>
                  </a:lnTo>
                  <a:lnTo>
                    <a:pt x="2371" y="20833"/>
                  </a:lnTo>
                  <a:lnTo>
                    <a:pt x="2704" y="19818"/>
                  </a:lnTo>
                  <a:lnTo>
                    <a:pt x="3056" y="18834"/>
                  </a:lnTo>
                  <a:lnTo>
                    <a:pt x="3427" y="17880"/>
                  </a:lnTo>
                  <a:lnTo>
                    <a:pt x="3817" y="16955"/>
                  </a:lnTo>
                  <a:lnTo>
                    <a:pt x="4226" y="16061"/>
                  </a:lnTo>
                  <a:lnTo>
                    <a:pt x="4655" y="15197"/>
                  </a:lnTo>
                  <a:lnTo>
                    <a:pt x="5114" y="14349"/>
                  </a:lnTo>
                  <a:lnTo>
                    <a:pt x="5588" y="13530"/>
                  </a:lnTo>
                  <a:lnTo>
                    <a:pt x="6078" y="12739"/>
                  </a:lnTo>
                  <a:lnTo>
                    <a:pt x="6583" y="11977"/>
                  </a:lnTo>
                  <a:lnTo>
                    <a:pt x="7102" y="11244"/>
                  </a:lnTo>
                  <a:lnTo>
                    <a:pt x="7637" y="10539"/>
                  </a:lnTo>
                  <a:lnTo>
                    <a:pt x="8186" y="9864"/>
                  </a:lnTo>
                  <a:lnTo>
                    <a:pt x="8751" y="9217"/>
                  </a:lnTo>
                  <a:lnTo>
                    <a:pt x="9331" y="8599"/>
                  </a:lnTo>
                  <a:lnTo>
                    <a:pt x="9926" y="8009"/>
                  </a:lnTo>
                  <a:lnTo>
                    <a:pt x="10533" y="7433"/>
                  </a:lnTo>
                  <a:lnTo>
                    <a:pt x="11150" y="6881"/>
                  </a:lnTo>
                  <a:lnTo>
                    <a:pt x="11776" y="6354"/>
                  </a:lnTo>
                  <a:lnTo>
                    <a:pt x="12412" y="5851"/>
                  </a:lnTo>
                  <a:lnTo>
                    <a:pt x="13058" y="5374"/>
                  </a:lnTo>
                  <a:lnTo>
                    <a:pt x="13713" y="4920"/>
                  </a:lnTo>
                  <a:lnTo>
                    <a:pt x="14378" y="4492"/>
                  </a:lnTo>
                  <a:lnTo>
                    <a:pt x="15052" y="4088"/>
                  </a:lnTo>
                  <a:lnTo>
                    <a:pt x="15736" y="3709"/>
                  </a:lnTo>
                  <a:lnTo>
                    <a:pt x="16430" y="3354"/>
                  </a:lnTo>
                  <a:lnTo>
                    <a:pt x="17145" y="3008"/>
                  </a:lnTo>
                  <a:lnTo>
                    <a:pt x="17867" y="2683"/>
                  </a:lnTo>
                  <a:lnTo>
                    <a:pt x="18596" y="2378"/>
                  </a:lnTo>
                  <a:lnTo>
                    <a:pt x="19332" y="2094"/>
                  </a:lnTo>
                  <a:lnTo>
                    <a:pt x="20075" y="1831"/>
                  </a:lnTo>
                  <a:lnTo>
                    <a:pt x="20825" y="1588"/>
                  </a:lnTo>
                  <a:lnTo>
                    <a:pt x="21581" y="1365"/>
                  </a:lnTo>
                  <a:lnTo>
                    <a:pt x="22344" y="1163"/>
                  </a:lnTo>
                  <a:lnTo>
                    <a:pt x="23115" y="982"/>
                  </a:lnTo>
                  <a:lnTo>
                    <a:pt x="23892" y="821"/>
                  </a:lnTo>
                  <a:lnTo>
                    <a:pt x="24673" y="665"/>
                  </a:lnTo>
                  <a:lnTo>
                    <a:pt x="25455" y="525"/>
                  </a:lnTo>
                  <a:lnTo>
                    <a:pt x="26239" y="402"/>
                  </a:lnTo>
                  <a:lnTo>
                    <a:pt x="27024" y="295"/>
                  </a:lnTo>
                  <a:lnTo>
                    <a:pt x="27811" y="205"/>
                  </a:lnTo>
                  <a:lnTo>
                    <a:pt x="28599" y="131"/>
                  </a:lnTo>
                  <a:lnTo>
                    <a:pt x="29388" y="73"/>
                  </a:lnTo>
                  <a:lnTo>
                    <a:pt x="30179" y="32"/>
                  </a:lnTo>
                  <a:lnTo>
                    <a:pt x="30971" y="8"/>
                  </a:lnTo>
                  <a:lnTo>
                    <a:pt x="31764" y="0"/>
                  </a:lnTo>
                  <a:lnTo>
                    <a:pt x="32997" y="17"/>
                  </a:lnTo>
                  <a:lnTo>
                    <a:pt x="34202" y="68"/>
                  </a:lnTo>
                  <a:lnTo>
                    <a:pt x="35379" y="154"/>
                  </a:lnTo>
                  <a:lnTo>
                    <a:pt x="36529" y="273"/>
                  </a:lnTo>
                  <a:lnTo>
                    <a:pt x="37652" y="427"/>
                  </a:lnTo>
                  <a:lnTo>
                    <a:pt x="38747" y="616"/>
                  </a:lnTo>
                  <a:lnTo>
                    <a:pt x="39815" y="838"/>
                  </a:lnTo>
                  <a:lnTo>
                    <a:pt x="40856" y="1095"/>
                  </a:lnTo>
                  <a:lnTo>
                    <a:pt x="41869" y="1386"/>
                  </a:lnTo>
                  <a:lnTo>
                    <a:pt x="42855" y="1711"/>
                  </a:lnTo>
                  <a:lnTo>
                    <a:pt x="43813" y="2066"/>
                  </a:lnTo>
                  <a:lnTo>
                    <a:pt x="44744" y="2448"/>
                  </a:lnTo>
                  <a:lnTo>
                    <a:pt x="45648" y="2855"/>
                  </a:lnTo>
                  <a:lnTo>
                    <a:pt x="46524" y="3288"/>
                  </a:lnTo>
                  <a:lnTo>
                    <a:pt x="47373" y="3748"/>
                  </a:lnTo>
                  <a:lnTo>
                    <a:pt x="48195" y="4233"/>
                  </a:lnTo>
                  <a:lnTo>
                    <a:pt x="48989" y="4744"/>
                  </a:lnTo>
                  <a:lnTo>
                    <a:pt x="49755" y="5282"/>
                  </a:lnTo>
                  <a:lnTo>
                    <a:pt x="50495" y="5845"/>
                  </a:lnTo>
                  <a:lnTo>
                    <a:pt x="51207" y="6435"/>
                  </a:lnTo>
                  <a:lnTo>
                    <a:pt x="51905" y="7034"/>
                  </a:lnTo>
                  <a:lnTo>
                    <a:pt x="52576" y="7656"/>
                  </a:lnTo>
                  <a:lnTo>
                    <a:pt x="53219" y="8299"/>
                  </a:lnTo>
                  <a:lnTo>
                    <a:pt x="53836" y="8965"/>
                  </a:lnTo>
                  <a:lnTo>
                    <a:pt x="54424" y="9652"/>
                  </a:lnTo>
                  <a:lnTo>
                    <a:pt x="54986" y="10361"/>
                  </a:lnTo>
                  <a:lnTo>
                    <a:pt x="55520" y="11093"/>
                  </a:lnTo>
                  <a:lnTo>
                    <a:pt x="56026" y="11846"/>
                  </a:lnTo>
                  <a:lnTo>
                    <a:pt x="56505" y="12621"/>
                  </a:lnTo>
                  <a:lnTo>
                    <a:pt x="56957" y="13417"/>
                  </a:lnTo>
                  <a:lnTo>
                    <a:pt x="57382" y="14231"/>
                  </a:lnTo>
                  <a:lnTo>
                    <a:pt x="57782" y="15058"/>
                  </a:lnTo>
                  <a:lnTo>
                    <a:pt x="58155" y="15896"/>
                  </a:lnTo>
                  <a:lnTo>
                    <a:pt x="58502" y="16747"/>
                  </a:lnTo>
                  <a:lnTo>
                    <a:pt x="58823" y="17611"/>
                  </a:lnTo>
                  <a:lnTo>
                    <a:pt x="59118" y="18486"/>
                  </a:lnTo>
                  <a:lnTo>
                    <a:pt x="59387" y="19374"/>
                  </a:lnTo>
                  <a:lnTo>
                    <a:pt x="59630" y="20274"/>
                  </a:lnTo>
                  <a:lnTo>
                    <a:pt x="59847" y="21187"/>
                  </a:lnTo>
                  <a:lnTo>
                    <a:pt x="60038" y="22112"/>
                  </a:lnTo>
                  <a:lnTo>
                    <a:pt x="47373" y="23070"/>
                  </a:lnTo>
                  <a:lnTo>
                    <a:pt x="47152" y="21863"/>
                  </a:lnTo>
                  <a:lnTo>
                    <a:pt x="46872" y="20707"/>
                  </a:lnTo>
                  <a:lnTo>
                    <a:pt x="46533" y="19601"/>
                  </a:lnTo>
                  <a:lnTo>
                    <a:pt x="46135" y="18546"/>
                  </a:lnTo>
                  <a:lnTo>
                    <a:pt x="45679" y="17542"/>
                  </a:lnTo>
                  <a:lnTo>
                    <a:pt x="45163" y="16588"/>
                  </a:lnTo>
                  <a:lnTo>
                    <a:pt x="44589" y="15685"/>
                  </a:lnTo>
                  <a:lnTo>
                    <a:pt x="43956" y="14833"/>
                  </a:lnTo>
                  <a:lnTo>
                    <a:pt x="43263" y="14032"/>
                  </a:lnTo>
                  <a:lnTo>
                    <a:pt x="42512" y="13281"/>
                  </a:lnTo>
                  <a:lnTo>
                    <a:pt x="41699" y="12591"/>
                  </a:lnTo>
                  <a:lnTo>
                    <a:pt x="40820" y="11974"/>
                  </a:lnTo>
                  <a:lnTo>
                    <a:pt x="39875" y="11430"/>
                  </a:lnTo>
                  <a:lnTo>
                    <a:pt x="38865" y="10958"/>
                  </a:lnTo>
                  <a:lnTo>
                    <a:pt x="37789" y="10559"/>
                  </a:lnTo>
                  <a:lnTo>
                    <a:pt x="36647" y="10233"/>
                  </a:lnTo>
                  <a:lnTo>
                    <a:pt x="35439" y="9979"/>
                  </a:lnTo>
                  <a:lnTo>
                    <a:pt x="34166" y="9797"/>
                  </a:lnTo>
                  <a:lnTo>
                    <a:pt x="32827" y="9688"/>
                  </a:lnTo>
                  <a:lnTo>
                    <a:pt x="31422" y="9652"/>
                  </a:lnTo>
                  <a:lnTo>
                    <a:pt x="30385" y="9670"/>
                  </a:lnTo>
                  <a:lnTo>
                    <a:pt x="29382" y="9723"/>
                  </a:lnTo>
                  <a:lnTo>
                    <a:pt x="28413" y="9812"/>
                  </a:lnTo>
                  <a:lnTo>
                    <a:pt x="27479" y="9937"/>
                  </a:lnTo>
                  <a:lnTo>
                    <a:pt x="26579" y="10097"/>
                  </a:lnTo>
                  <a:lnTo>
                    <a:pt x="25713" y="10293"/>
                  </a:lnTo>
                  <a:lnTo>
                    <a:pt x="24881" y="10524"/>
                  </a:lnTo>
                  <a:lnTo>
                    <a:pt x="24083" y="10791"/>
                  </a:lnTo>
                  <a:lnTo>
                    <a:pt x="23320" y="11094"/>
                  </a:lnTo>
                  <a:lnTo>
                    <a:pt x="22591" y="11432"/>
                  </a:lnTo>
                  <a:lnTo>
                    <a:pt x="21906" y="11793"/>
                  </a:lnTo>
                  <a:lnTo>
                    <a:pt x="21246" y="12191"/>
                  </a:lnTo>
                  <a:lnTo>
                    <a:pt x="20613" y="12625"/>
                  </a:lnTo>
                  <a:lnTo>
                    <a:pt x="20006" y="13097"/>
                  </a:lnTo>
                  <a:lnTo>
                    <a:pt x="19425" y="13606"/>
                  </a:lnTo>
                  <a:lnTo>
                    <a:pt x="18870" y="14151"/>
                  </a:lnTo>
                  <a:lnTo>
                    <a:pt x="18340" y="14734"/>
                  </a:lnTo>
                  <a:lnTo>
                    <a:pt x="17837" y="15353"/>
                  </a:lnTo>
                  <a:lnTo>
                    <a:pt x="17360" y="16010"/>
                  </a:lnTo>
                  <a:lnTo>
                    <a:pt x="16909" y="16703"/>
                  </a:lnTo>
                  <a:lnTo>
                    <a:pt x="16483" y="17420"/>
                  </a:lnTo>
                  <a:lnTo>
                    <a:pt x="16082" y="18174"/>
                  </a:lnTo>
                  <a:lnTo>
                    <a:pt x="15705" y="18965"/>
                  </a:lnTo>
                  <a:lnTo>
                    <a:pt x="15353" y="19792"/>
                  </a:lnTo>
                  <a:lnTo>
                    <a:pt x="15026" y="20657"/>
                  </a:lnTo>
                  <a:lnTo>
                    <a:pt x="14724" y="21559"/>
                  </a:lnTo>
                  <a:lnTo>
                    <a:pt x="14446" y="22497"/>
                  </a:lnTo>
                  <a:lnTo>
                    <a:pt x="14192" y="23473"/>
                  </a:lnTo>
                  <a:lnTo>
                    <a:pt x="13964" y="24485"/>
                  </a:lnTo>
                  <a:lnTo>
                    <a:pt x="13760" y="25535"/>
                  </a:lnTo>
                  <a:lnTo>
                    <a:pt x="13591" y="26621"/>
                  </a:lnTo>
                  <a:lnTo>
                    <a:pt x="13439" y="27745"/>
                  </a:lnTo>
                  <a:lnTo>
                    <a:pt x="13306" y="28905"/>
                  </a:lnTo>
                  <a:lnTo>
                    <a:pt x="13190" y="30102"/>
                  </a:lnTo>
                  <a:lnTo>
                    <a:pt x="13092" y="31337"/>
                  </a:lnTo>
                  <a:lnTo>
                    <a:pt x="13012" y="32608"/>
                  </a:lnTo>
                  <a:lnTo>
                    <a:pt x="12950" y="33916"/>
                  </a:lnTo>
                  <a:lnTo>
                    <a:pt x="12905" y="35261"/>
                  </a:lnTo>
                  <a:lnTo>
                    <a:pt x="12879" y="366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4394623" y="5206237"/>
              <a:ext cx="65788" cy="76810"/>
            </a:xfrm>
            <a:custGeom>
              <a:avLst/>
              <a:pathLst>
                <a:path w="65788" h="76810">
                  <a:moveTo>
                    <a:pt x="12938" y="41006"/>
                  </a:moveTo>
                  <a:lnTo>
                    <a:pt x="12950" y="42161"/>
                  </a:lnTo>
                  <a:lnTo>
                    <a:pt x="12985" y="43298"/>
                  </a:lnTo>
                  <a:lnTo>
                    <a:pt x="13043" y="44418"/>
                  </a:lnTo>
                  <a:lnTo>
                    <a:pt x="13124" y="45519"/>
                  </a:lnTo>
                  <a:lnTo>
                    <a:pt x="13229" y="46603"/>
                  </a:lnTo>
                  <a:lnTo>
                    <a:pt x="13357" y="47669"/>
                  </a:lnTo>
                  <a:lnTo>
                    <a:pt x="13508" y="48717"/>
                  </a:lnTo>
                  <a:lnTo>
                    <a:pt x="13683" y="49747"/>
                  </a:lnTo>
                  <a:lnTo>
                    <a:pt x="13881" y="50760"/>
                  </a:lnTo>
                  <a:lnTo>
                    <a:pt x="14102" y="51754"/>
                  </a:lnTo>
                  <a:lnTo>
                    <a:pt x="14361" y="52714"/>
                  </a:lnTo>
                  <a:lnTo>
                    <a:pt x="14644" y="53647"/>
                  </a:lnTo>
                  <a:lnTo>
                    <a:pt x="14952" y="54554"/>
                  </a:lnTo>
                  <a:lnTo>
                    <a:pt x="15285" y="55435"/>
                  </a:lnTo>
                  <a:lnTo>
                    <a:pt x="15642" y="56290"/>
                  </a:lnTo>
                  <a:lnTo>
                    <a:pt x="16024" y="57119"/>
                  </a:lnTo>
                  <a:lnTo>
                    <a:pt x="16431" y="57922"/>
                  </a:lnTo>
                  <a:lnTo>
                    <a:pt x="16862" y="58699"/>
                  </a:lnTo>
                  <a:lnTo>
                    <a:pt x="17318" y="59450"/>
                  </a:lnTo>
                  <a:lnTo>
                    <a:pt x="17799" y="60175"/>
                  </a:lnTo>
                  <a:lnTo>
                    <a:pt x="18319" y="60858"/>
                  </a:lnTo>
                  <a:lnTo>
                    <a:pt x="18867" y="61511"/>
                  </a:lnTo>
                  <a:lnTo>
                    <a:pt x="19442" y="62134"/>
                  </a:lnTo>
                  <a:lnTo>
                    <a:pt x="20044" y="62727"/>
                  </a:lnTo>
                  <a:lnTo>
                    <a:pt x="20674" y="63290"/>
                  </a:lnTo>
                  <a:lnTo>
                    <a:pt x="21331" y="63822"/>
                  </a:lnTo>
                  <a:lnTo>
                    <a:pt x="22016" y="64325"/>
                  </a:lnTo>
                  <a:lnTo>
                    <a:pt x="22728" y="64797"/>
                  </a:lnTo>
                  <a:lnTo>
                    <a:pt x="23467" y="65239"/>
                  </a:lnTo>
                  <a:lnTo>
                    <a:pt x="24234" y="65652"/>
                  </a:lnTo>
                  <a:lnTo>
                    <a:pt x="25030" y="66016"/>
                  </a:lnTo>
                  <a:lnTo>
                    <a:pt x="25858" y="66342"/>
                  </a:lnTo>
                  <a:lnTo>
                    <a:pt x="26717" y="66629"/>
                  </a:lnTo>
                  <a:lnTo>
                    <a:pt x="27608" y="66878"/>
                  </a:lnTo>
                  <a:lnTo>
                    <a:pt x="28530" y="67089"/>
                  </a:lnTo>
                  <a:lnTo>
                    <a:pt x="29483" y="67262"/>
                  </a:lnTo>
                  <a:lnTo>
                    <a:pt x="30468" y="67396"/>
                  </a:lnTo>
                  <a:lnTo>
                    <a:pt x="31485" y="67492"/>
                  </a:lnTo>
                  <a:lnTo>
                    <a:pt x="32533" y="67549"/>
                  </a:lnTo>
                  <a:lnTo>
                    <a:pt x="33613" y="67568"/>
                  </a:lnTo>
                  <a:lnTo>
                    <a:pt x="35183" y="67536"/>
                  </a:lnTo>
                  <a:lnTo>
                    <a:pt x="36688" y="67440"/>
                  </a:lnTo>
                  <a:lnTo>
                    <a:pt x="38129" y="67279"/>
                  </a:lnTo>
                  <a:lnTo>
                    <a:pt x="39506" y="67054"/>
                  </a:lnTo>
                  <a:lnTo>
                    <a:pt x="40818" y="66764"/>
                  </a:lnTo>
                  <a:lnTo>
                    <a:pt x="42066" y="66410"/>
                  </a:lnTo>
                  <a:lnTo>
                    <a:pt x="43250" y="65992"/>
                  </a:lnTo>
                  <a:lnTo>
                    <a:pt x="44369" y="65509"/>
                  </a:lnTo>
                  <a:lnTo>
                    <a:pt x="45424" y="64962"/>
                  </a:lnTo>
                  <a:lnTo>
                    <a:pt x="46415" y="64351"/>
                  </a:lnTo>
                  <a:lnTo>
                    <a:pt x="47355" y="63690"/>
                  </a:lnTo>
                  <a:lnTo>
                    <a:pt x="48233" y="62995"/>
                  </a:lnTo>
                  <a:lnTo>
                    <a:pt x="49048" y="62266"/>
                  </a:lnTo>
                  <a:lnTo>
                    <a:pt x="49799" y="61503"/>
                  </a:lnTo>
                  <a:lnTo>
                    <a:pt x="50488" y="60705"/>
                  </a:lnTo>
                  <a:lnTo>
                    <a:pt x="51114" y="59874"/>
                  </a:lnTo>
                  <a:lnTo>
                    <a:pt x="51676" y="59008"/>
                  </a:lnTo>
                  <a:lnTo>
                    <a:pt x="52176" y="58107"/>
                  </a:lnTo>
                  <a:lnTo>
                    <a:pt x="52613" y="57173"/>
                  </a:lnTo>
                  <a:lnTo>
                    <a:pt x="52987" y="56204"/>
                  </a:lnTo>
                  <a:lnTo>
                    <a:pt x="63803" y="59285"/>
                  </a:lnTo>
                  <a:lnTo>
                    <a:pt x="63561" y="59902"/>
                  </a:lnTo>
                  <a:lnTo>
                    <a:pt x="63299" y="60520"/>
                  </a:lnTo>
                  <a:lnTo>
                    <a:pt x="63019" y="61139"/>
                  </a:lnTo>
                  <a:lnTo>
                    <a:pt x="62719" y="61760"/>
                  </a:lnTo>
                  <a:lnTo>
                    <a:pt x="62400" y="62383"/>
                  </a:lnTo>
                  <a:lnTo>
                    <a:pt x="62062" y="63006"/>
                  </a:lnTo>
                  <a:lnTo>
                    <a:pt x="61704" y="63631"/>
                  </a:lnTo>
                  <a:lnTo>
                    <a:pt x="61328" y="64258"/>
                  </a:lnTo>
                  <a:lnTo>
                    <a:pt x="60932" y="64886"/>
                  </a:lnTo>
                  <a:lnTo>
                    <a:pt x="60517" y="65515"/>
                  </a:lnTo>
                  <a:lnTo>
                    <a:pt x="60092" y="66125"/>
                  </a:lnTo>
                  <a:lnTo>
                    <a:pt x="59638" y="66725"/>
                  </a:lnTo>
                  <a:lnTo>
                    <a:pt x="59156" y="67314"/>
                  </a:lnTo>
                  <a:lnTo>
                    <a:pt x="58644" y="67892"/>
                  </a:lnTo>
                  <a:lnTo>
                    <a:pt x="58104" y="68458"/>
                  </a:lnTo>
                  <a:lnTo>
                    <a:pt x="57535" y="69014"/>
                  </a:lnTo>
                  <a:lnTo>
                    <a:pt x="56937" y="69559"/>
                  </a:lnTo>
                  <a:lnTo>
                    <a:pt x="56311" y="70093"/>
                  </a:lnTo>
                  <a:lnTo>
                    <a:pt x="55656" y="70616"/>
                  </a:lnTo>
                  <a:lnTo>
                    <a:pt x="54972" y="71128"/>
                  </a:lnTo>
                  <a:lnTo>
                    <a:pt x="54256" y="71613"/>
                  </a:lnTo>
                  <a:lnTo>
                    <a:pt x="53504" y="72081"/>
                  </a:lnTo>
                  <a:lnTo>
                    <a:pt x="52717" y="72533"/>
                  </a:lnTo>
                  <a:lnTo>
                    <a:pt x="51894" y="72968"/>
                  </a:lnTo>
                  <a:lnTo>
                    <a:pt x="51036" y="73387"/>
                  </a:lnTo>
                  <a:lnTo>
                    <a:pt x="50142" y="73790"/>
                  </a:lnTo>
                  <a:lnTo>
                    <a:pt x="49212" y="74176"/>
                  </a:lnTo>
                  <a:lnTo>
                    <a:pt x="48247" y="74546"/>
                  </a:lnTo>
                  <a:lnTo>
                    <a:pt x="47246" y="74899"/>
                  </a:lnTo>
                  <a:lnTo>
                    <a:pt x="46209" y="75236"/>
                  </a:lnTo>
                  <a:lnTo>
                    <a:pt x="45147" y="75535"/>
                  </a:lnTo>
                  <a:lnTo>
                    <a:pt x="44040" y="75803"/>
                  </a:lnTo>
                  <a:lnTo>
                    <a:pt x="42890" y="76039"/>
                  </a:lnTo>
                  <a:lnTo>
                    <a:pt x="41696" y="76244"/>
                  </a:lnTo>
                  <a:lnTo>
                    <a:pt x="40459" y="76417"/>
                  </a:lnTo>
                  <a:lnTo>
                    <a:pt x="39177" y="76558"/>
                  </a:lnTo>
                  <a:lnTo>
                    <a:pt x="37852" y="76669"/>
                  </a:lnTo>
                  <a:lnTo>
                    <a:pt x="36483" y="76747"/>
                  </a:lnTo>
                  <a:lnTo>
                    <a:pt x="35070" y="76795"/>
                  </a:lnTo>
                  <a:lnTo>
                    <a:pt x="33613" y="76810"/>
                  </a:lnTo>
                  <a:lnTo>
                    <a:pt x="30405" y="76712"/>
                  </a:lnTo>
                  <a:lnTo>
                    <a:pt x="27353" y="76419"/>
                  </a:lnTo>
                  <a:lnTo>
                    <a:pt x="24457" y="75929"/>
                  </a:lnTo>
                  <a:lnTo>
                    <a:pt x="21717" y="75244"/>
                  </a:lnTo>
                  <a:lnTo>
                    <a:pt x="19134" y="74363"/>
                  </a:lnTo>
                  <a:lnTo>
                    <a:pt x="16706" y="73286"/>
                  </a:lnTo>
                  <a:lnTo>
                    <a:pt x="14435" y="72013"/>
                  </a:lnTo>
                  <a:lnTo>
                    <a:pt x="12319" y="70545"/>
                  </a:lnTo>
                  <a:lnTo>
                    <a:pt x="10360" y="68881"/>
                  </a:lnTo>
                  <a:lnTo>
                    <a:pt x="8557" y="67021"/>
                  </a:lnTo>
                  <a:lnTo>
                    <a:pt x="6931" y="64968"/>
                  </a:lnTo>
                  <a:lnTo>
                    <a:pt x="5476" y="62724"/>
                  </a:lnTo>
                  <a:lnTo>
                    <a:pt x="4193" y="60291"/>
                  </a:lnTo>
                  <a:lnTo>
                    <a:pt x="3080" y="57667"/>
                  </a:lnTo>
                  <a:lnTo>
                    <a:pt x="2139" y="54852"/>
                  </a:lnTo>
                  <a:lnTo>
                    <a:pt x="1369" y="51848"/>
                  </a:lnTo>
                  <a:lnTo>
                    <a:pt x="770" y="48653"/>
                  </a:lnTo>
                  <a:lnTo>
                    <a:pt x="342" y="45267"/>
                  </a:lnTo>
                  <a:lnTo>
                    <a:pt x="85" y="41692"/>
                  </a:lnTo>
                  <a:lnTo>
                    <a:pt x="0" y="37926"/>
                  </a:lnTo>
                  <a:lnTo>
                    <a:pt x="26" y="35877"/>
                  </a:lnTo>
                  <a:lnTo>
                    <a:pt x="104" y="33892"/>
                  </a:lnTo>
                  <a:lnTo>
                    <a:pt x="234" y="31972"/>
                  </a:lnTo>
                  <a:lnTo>
                    <a:pt x="416" y="30116"/>
                  </a:lnTo>
                  <a:lnTo>
                    <a:pt x="650" y="28324"/>
                  </a:lnTo>
                  <a:lnTo>
                    <a:pt x="936" y="26597"/>
                  </a:lnTo>
                  <a:lnTo>
                    <a:pt x="1274" y="24934"/>
                  </a:lnTo>
                  <a:lnTo>
                    <a:pt x="1664" y="23336"/>
                  </a:lnTo>
                  <a:lnTo>
                    <a:pt x="2107" y="21802"/>
                  </a:lnTo>
                  <a:lnTo>
                    <a:pt x="2601" y="20332"/>
                  </a:lnTo>
                  <a:lnTo>
                    <a:pt x="3140" y="18908"/>
                  </a:lnTo>
                  <a:lnTo>
                    <a:pt x="3718" y="17539"/>
                  </a:lnTo>
                  <a:lnTo>
                    <a:pt x="4334" y="16224"/>
                  </a:lnTo>
                  <a:lnTo>
                    <a:pt x="4989" y="14965"/>
                  </a:lnTo>
                  <a:lnTo>
                    <a:pt x="5682" y="13760"/>
                  </a:lnTo>
                  <a:lnTo>
                    <a:pt x="6413" y="12610"/>
                  </a:lnTo>
                  <a:lnTo>
                    <a:pt x="7182" y="11514"/>
                  </a:lnTo>
                  <a:lnTo>
                    <a:pt x="7990" y="10474"/>
                  </a:lnTo>
                  <a:lnTo>
                    <a:pt x="8836" y="9488"/>
                  </a:lnTo>
                  <a:lnTo>
                    <a:pt x="9721" y="8557"/>
                  </a:lnTo>
                  <a:lnTo>
                    <a:pt x="10639" y="7679"/>
                  </a:lnTo>
                  <a:lnTo>
                    <a:pt x="11588" y="6851"/>
                  </a:lnTo>
                  <a:lnTo>
                    <a:pt x="12567" y="6074"/>
                  </a:lnTo>
                  <a:lnTo>
                    <a:pt x="13576" y="5348"/>
                  </a:lnTo>
                  <a:lnTo>
                    <a:pt x="14615" y="4672"/>
                  </a:lnTo>
                  <a:lnTo>
                    <a:pt x="15685" y="4047"/>
                  </a:lnTo>
                  <a:lnTo>
                    <a:pt x="16784" y="3472"/>
                  </a:lnTo>
                  <a:lnTo>
                    <a:pt x="17914" y="2949"/>
                  </a:lnTo>
                  <a:lnTo>
                    <a:pt x="19074" y="2476"/>
                  </a:lnTo>
                  <a:lnTo>
                    <a:pt x="20263" y="2053"/>
                  </a:lnTo>
                  <a:lnTo>
                    <a:pt x="21476" y="1663"/>
                  </a:lnTo>
                  <a:lnTo>
                    <a:pt x="22706" y="1314"/>
                  </a:lnTo>
                  <a:lnTo>
                    <a:pt x="23952" y="1006"/>
                  </a:lnTo>
                  <a:lnTo>
                    <a:pt x="25214" y="739"/>
                  </a:lnTo>
                  <a:lnTo>
                    <a:pt x="26493" y="513"/>
                  </a:lnTo>
                  <a:lnTo>
                    <a:pt x="27788" y="328"/>
                  </a:lnTo>
                  <a:lnTo>
                    <a:pt x="29100" y="184"/>
                  </a:lnTo>
                  <a:lnTo>
                    <a:pt x="30428" y="82"/>
                  </a:lnTo>
                  <a:lnTo>
                    <a:pt x="31773" y="20"/>
                  </a:lnTo>
                  <a:lnTo>
                    <a:pt x="33134" y="0"/>
                  </a:lnTo>
                  <a:lnTo>
                    <a:pt x="34965" y="30"/>
                  </a:lnTo>
                  <a:lnTo>
                    <a:pt x="36735" y="120"/>
                  </a:lnTo>
                  <a:lnTo>
                    <a:pt x="38443" y="271"/>
                  </a:lnTo>
                  <a:lnTo>
                    <a:pt x="40089" y="481"/>
                  </a:lnTo>
                  <a:lnTo>
                    <a:pt x="41674" y="753"/>
                  </a:lnTo>
                  <a:lnTo>
                    <a:pt x="43197" y="1084"/>
                  </a:lnTo>
                  <a:lnTo>
                    <a:pt x="44659" y="1475"/>
                  </a:lnTo>
                  <a:lnTo>
                    <a:pt x="46059" y="1927"/>
                  </a:lnTo>
                  <a:lnTo>
                    <a:pt x="47397" y="2439"/>
                  </a:lnTo>
                  <a:lnTo>
                    <a:pt x="48674" y="3012"/>
                  </a:lnTo>
                  <a:lnTo>
                    <a:pt x="49908" y="3637"/>
                  </a:lnTo>
                  <a:lnTo>
                    <a:pt x="51092" y="4310"/>
                  </a:lnTo>
                  <a:lnTo>
                    <a:pt x="52225" y="5028"/>
                  </a:lnTo>
                  <a:lnTo>
                    <a:pt x="53307" y="5794"/>
                  </a:lnTo>
                  <a:lnTo>
                    <a:pt x="54339" y="6606"/>
                  </a:lnTo>
                  <a:lnTo>
                    <a:pt x="55320" y="7464"/>
                  </a:lnTo>
                  <a:lnTo>
                    <a:pt x="56250" y="8369"/>
                  </a:lnTo>
                  <a:lnTo>
                    <a:pt x="57130" y="9321"/>
                  </a:lnTo>
                  <a:lnTo>
                    <a:pt x="57959" y="10319"/>
                  </a:lnTo>
                  <a:lnTo>
                    <a:pt x="58737" y="11364"/>
                  </a:lnTo>
                  <a:lnTo>
                    <a:pt x="59481" y="12437"/>
                  </a:lnTo>
                  <a:lnTo>
                    <a:pt x="60180" y="13549"/>
                  </a:lnTo>
                  <a:lnTo>
                    <a:pt x="60834" y="14699"/>
                  </a:lnTo>
                  <a:lnTo>
                    <a:pt x="61443" y="15887"/>
                  </a:lnTo>
                  <a:lnTo>
                    <a:pt x="62006" y="17114"/>
                  </a:lnTo>
                  <a:lnTo>
                    <a:pt x="62524" y="18379"/>
                  </a:lnTo>
                  <a:lnTo>
                    <a:pt x="62997" y="19683"/>
                  </a:lnTo>
                  <a:lnTo>
                    <a:pt x="63425" y="21025"/>
                  </a:lnTo>
                  <a:lnTo>
                    <a:pt x="63808" y="22405"/>
                  </a:lnTo>
                  <a:lnTo>
                    <a:pt x="64145" y="23823"/>
                  </a:lnTo>
                  <a:lnTo>
                    <a:pt x="64458" y="25272"/>
                  </a:lnTo>
                  <a:lnTo>
                    <a:pt x="64737" y="26745"/>
                  </a:lnTo>
                  <a:lnTo>
                    <a:pt x="64983" y="28241"/>
                  </a:lnTo>
                  <a:lnTo>
                    <a:pt x="65197" y="29760"/>
                  </a:lnTo>
                  <a:lnTo>
                    <a:pt x="65378" y="31302"/>
                  </a:lnTo>
                  <a:lnTo>
                    <a:pt x="65526" y="32868"/>
                  </a:lnTo>
                  <a:lnTo>
                    <a:pt x="65641" y="34457"/>
                  </a:lnTo>
                  <a:lnTo>
                    <a:pt x="65723" y="36069"/>
                  </a:lnTo>
                  <a:lnTo>
                    <a:pt x="65772" y="37705"/>
                  </a:lnTo>
                  <a:lnTo>
                    <a:pt x="65788" y="39363"/>
                  </a:lnTo>
                  <a:lnTo>
                    <a:pt x="65788" y="41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407699" y="5215342"/>
              <a:ext cx="39979" cy="22454"/>
            </a:xfrm>
            <a:custGeom>
              <a:avLst/>
              <a:pathLst>
                <a:path w="39979" h="22454">
                  <a:moveTo>
                    <a:pt x="39979" y="22454"/>
                  </a:moveTo>
                  <a:lnTo>
                    <a:pt x="39735" y="20176"/>
                  </a:lnTo>
                  <a:lnTo>
                    <a:pt x="39413" y="18026"/>
                  </a:lnTo>
                  <a:lnTo>
                    <a:pt x="39012" y="16003"/>
                  </a:lnTo>
                  <a:lnTo>
                    <a:pt x="38534" y="14108"/>
                  </a:lnTo>
                  <a:lnTo>
                    <a:pt x="37977" y="12339"/>
                  </a:lnTo>
                  <a:lnTo>
                    <a:pt x="37342" y="10698"/>
                  </a:lnTo>
                  <a:lnTo>
                    <a:pt x="36630" y="9185"/>
                  </a:lnTo>
                  <a:lnTo>
                    <a:pt x="35839" y="7798"/>
                  </a:lnTo>
                  <a:lnTo>
                    <a:pt x="34970" y="6539"/>
                  </a:lnTo>
                  <a:lnTo>
                    <a:pt x="34024" y="5408"/>
                  </a:lnTo>
                  <a:lnTo>
                    <a:pt x="32995" y="4380"/>
                  </a:lnTo>
                  <a:lnTo>
                    <a:pt x="31879" y="3461"/>
                  </a:lnTo>
                  <a:lnTo>
                    <a:pt x="30678" y="2650"/>
                  </a:lnTo>
                  <a:lnTo>
                    <a:pt x="29390" y="1946"/>
                  </a:lnTo>
                  <a:lnTo>
                    <a:pt x="28016" y="1352"/>
                  </a:lnTo>
                  <a:lnTo>
                    <a:pt x="26556" y="865"/>
                  </a:lnTo>
                  <a:lnTo>
                    <a:pt x="25010" y="486"/>
                  </a:lnTo>
                  <a:lnTo>
                    <a:pt x="23377" y="216"/>
                  </a:lnTo>
                  <a:lnTo>
                    <a:pt x="21658" y="54"/>
                  </a:lnTo>
                  <a:lnTo>
                    <a:pt x="19853" y="0"/>
                  </a:lnTo>
                  <a:lnTo>
                    <a:pt x="19233" y="10"/>
                  </a:lnTo>
                  <a:lnTo>
                    <a:pt x="18607" y="41"/>
                  </a:lnTo>
                  <a:lnTo>
                    <a:pt x="17973" y="92"/>
                  </a:lnTo>
                  <a:lnTo>
                    <a:pt x="17333" y="164"/>
                  </a:lnTo>
                  <a:lnTo>
                    <a:pt x="16686" y="256"/>
                  </a:lnTo>
                  <a:lnTo>
                    <a:pt x="16033" y="369"/>
                  </a:lnTo>
                  <a:lnTo>
                    <a:pt x="15372" y="503"/>
                  </a:lnTo>
                  <a:lnTo>
                    <a:pt x="14704" y="657"/>
                  </a:lnTo>
                  <a:lnTo>
                    <a:pt x="14030" y="831"/>
                  </a:lnTo>
                  <a:lnTo>
                    <a:pt x="13349" y="1026"/>
                  </a:lnTo>
                  <a:lnTo>
                    <a:pt x="12683" y="1234"/>
                  </a:lnTo>
                  <a:lnTo>
                    <a:pt x="12026" y="1473"/>
                  </a:lnTo>
                  <a:lnTo>
                    <a:pt x="11379" y="1743"/>
                  </a:lnTo>
                  <a:lnTo>
                    <a:pt x="10742" y="2045"/>
                  </a:lnTo>
                  <a:lnTo>
                    <a:pt x="10114" y="2378"/>
                  </a:lnTo>
                  <a:lnTo>
                    <a:pt x="9496" y="2743"/>
                  </a:lnTo>
                  <a:lnTo>
                    <a:pt x="8888" y="3140"/>
                  </a:lnTo>
                  <a:lnTo>
                    <a:pt x="8289" y="3568"/>
                  </a:lnTo>
                  <a:lnTo>
                    <a:pt x="7699" y="4027"/>
                  </a:lnTo>
                  <a:lnTo>
                    <a:pt x="7119" y="4518"/>
                  </a:lnTo>
                  <a:lnTo>
                    <a:pt x="6553" y="5043"/>
                  </a:lnTo>
                  <a:lnTo>
                    <a:pt x="6005" y="5605"/>
                  </a:lnTo>
                  <a:lnTo>
                    <a:pt x="5474" y="6204"/>
                  </a:lnTo>
                  <a:lnTo>
                    <a:pt x="4961" y="6840"/>
                  </a:lnTo>
                  <a:lnTo>
                    <a:pt x="4466" y="7513"/>
                  </a:lnTo>
                  <a:lnTo>
                    <a:pt x="3989" y="8223"/>
                  </a:lnTo>
                  <a:lnTo>
                    <a:pt x="3530" y="8970"/>
                  </a:lnTo>
                  <a:lnTo>
                    <a:pt x="3088" y="9754"/>
                  </a:lnTo>
                  <a:lnTo>
                    <a:pt x="2665" y="10574"/>
                  </a:lnTo>
                  <a:lnTo>
                    <a:pt x="2259" y="11432"/>
                  </a:lnTo>
                  <a:lnTo>
                    <a:pt x="1879" y="12319"/>
                  </a:lnTo>
                  <a:lnTo>
                    <a:pt x="1533" y="13253"/>
                  </a:lnTo>
                  <a:lnTo>
                    <a:pt x="1221" y="14236"/>
                  </a:lnTo>
                  <a:lnTo>
                    <a:pt x="944" y="15266"/>
                  </a:lnTo>
                  <a:lnTo>
                    <a:pt x="701" y="16344"/>
                  </a:lnTo>
                  <a:lnTo>
                    <a:pt x="492" y="17470"/>
                  </a:lnTo>
                  <a:lnTo>
                    <a:pt x="318" y="18644"/>
                  </a:lnTo>
                  <a:lnTo>
                    <a:pt x="177" y="19866"/>
                  </a:lnTo>
                  <a:lnTo>
                    <a:pt x="71" y="21136"/>
                  </a:lnTo>
                  <a:lnTo>
                    <a:pt x="0" y="2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3394541" y="533900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3407001" y="534900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3479841" y="542191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3509210" y="5340447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3520574" y="5354727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3589581" y="5340447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3709589" y="5335313"/>
              <a:ext cx="37173" cy="130619"/>
            </a:xfrm>
            <a:custGeom>
              <a:avLst/>
              <a:pathLst>
                <a:path w="37173" h="130619">
                  <a:moveTo>
                    <a:pt x="0" y="65172"/>
                  </a:moveTo>
                  <a:lnTo>
                    <a:pt x="14" y="63277"/>
                  </a:lnTo>
                  <a:lnTo>
                    <a:pt x="57" y="61399"/>
                  </a:lnTo>
                  <a:lnTo>
                    <a:pt x="129" y="59537"/>
                  </a:lnTo>
                  <a:lnTo>
                    <a:pt x="230" y="57691"/>
                  </a:lnTo>
                  <a:lnTo>
                    <a:pt x="359" y="55862"/>
                  </a:lnTo>
                  <a:lnTo>
                    <a:pt x="517" y="54049"/>
                  </a:lnTo>
                  <a:lnTo>
                    <a:pt x="704" y="52253"/>
                  </a:lnTo>
                  <a:lnTo>
                    <a:pt x="920" y="50473"/>
                  </a:lnTo>
                  <a:lnTo>
                    <a:pt x="1164" y="48709"/>
                  </a:lnTo>
                  <a:lnTo>
                    <a:pt x="1437" y="46962"/>
                  </a:lnTo>
                  <a:lnTo>
                    <a:pt x="1741" y="45230"/>
                  </a:lnTo>
                  <a:lnTo>
                    <a:pt x="2078" y="43512"/>
                  </a:lnTo>
                  <a:lnTo>
                    <a:pt x="2448" y="41807"/>
                  </a:lnTo>
                  <a:lnTo>
                    <a:pt x="2850" y="40116"/>
                  </a:lnTo>
                  <a:lnTo>
                    <a:pt x="3286" y="38439"/>
                  </a:lnTo>
                  <a:lnTo>
                    <a:pt x="3754" y="36776"/>
                  </a:lnTo>
                  <a:lnTo>
                    <a:pt x="4255" y="35126"/>
                  </a:lnTo>
                  <a:lnTo>
                    <a:pt x="4789" y="33490"/>
                  </a:lnTo>
                  <a:lnTo>
                    <a:pt x="5356" y="31867"/>
                  </a:lnTo>
                  <a:lnTo>
                    <a:pt x="5955" y="30258"/>
                  </a:lnTo>
                  <a:lnTo>
                    <a:pt x="6589" y="28661"/>
                  </a:lnTo>
                  <a:lnTo>
                    <a:pt x="7256" y="27074"/>
                  </a:lnTo>
                  <a:lnTo>
                    <a:pt x="7958" y="25496"/>
                  </a:lnTo>
                  <a:lnTo>
                    <a:pt x="8694" y="23927"/>
                  </a:lnTo>
                  <a:lnTo>
                    <a:pt x="9464" y="22368"/>
                  </a:lnTo>
                  <a:lnTo>
                    <a:pt x="10268" y="20819"/>
                  </a:lnTo>
                  <a:lnTo>
                    <a:pt x="11107" y="19280"/>
                  </a:lnTo>
                  <a:lnTo>
                    <a:pt x="11980" y="17750"/>
                  </a:lnTo>
                  <a:lnTo>
                    <a:pt x="12887" y="16229"/>
                  </a:lnTo>
                  <a:lnTo>
                    <a:pt x="13828" y="14718"/>
                  </a:lnTo>
                  <a:lnTo>
                    <a:pt x="14805" y="13215"/>
                  </a:lnTo>
                  <a:lnTo>
                    <a:pt x="15819" y="11720"/>
                  </a:lnTo>
                  <a:lnTo>
                    <a:pt x="16870" y="10231"/>
                  </a:lnTo>
                  <a:lnTo>
                    <a:pt x="17958" y="8749"/>
                  </a:lnTo>
                  <a:lnTo>
                    <a:pt x="19082" y="7273"/>
                  </a:lnTo>
                  <a:lnTo>
                    <a:pt x="20244" y="5805"/>
                  </a:lnTo>
                  <a:lnTo>
                    <a:pt x="21443" y="4343"/>
                  </a:lnTo>
                  <a:lnTo>
                    <a:pt x="22679" y="2888"/>
                  </a:lnTo>
                  <a:lnTo>
                    <a:pt x="23951" y="1441"/>
                  </a:lnTo>
                  <a:lnTo>
                    <a:pt x="25261" y="0"/>
                  </a:lnTo>
                  <a:lnTo>
                    <a:pt x="37173" y="0"/>
                  </a:lnTo>
                  <a:lnTo>
                    <a:pt x="35903" y="1441"/>
                  </a:lnTo>
                  <a:lnTo>
                    <a:pt x="34667" y="2891"/>
                  </a:lnTo>
                  <a:lnTo>
                    <a:pt x="33466" y="4349"/>
                  </a:lnTo>
                  <a:lnTo>
                    <a:pt x="32298" y="5816"/>
                  </a:lnTo>
                  <a:lnTo>
                    <a:pt x="31165" y="7290"/>
                  </a:lnTo>
                  <a:lnTo>
                    <a:pt x="30067" y="8773"/>
                  </a:lnTo>
                  <a:lnTo>
                    <a:pt x="29002" y="10264"/>
                  </a:lnTo>
                  <a:lnTo>
                    <a:pt x="27972" y="11763"/>
                  </a:lnTo>
                  <a:lnTo>
                    <a:pt x="26976" y="13271"/>
                  </a:lnTo>
                  <a:lnTo>
                    <a:pt x="26014" y="14787"/>
                  </a:lnTo>
                  <a:lnTo>
                    <a:pt x="25099" y="16298"/>
                  </a:lnTo>
                  <a:lnTo>
                    <a:pt x="24218" y="17821"/>
                  </a:lnTo>
                  <a:lnTo>
                    <a:pt x="23369" y="19354"/>
                  </a:lnTo>
                  <a:lnTo>
                    <a:pt x="22553" y="20899"/>
                  </a:lnTo>
                  <a:lnTo>
                    <a:pt x="21769" y="22454"/>
                  </a:lnTo>
                  <a:lnTo>
                    <a:pt x="21019" y="24020"/>
                  </a:lnTo>
                  <a:lnTo>
                    <a:pt x="20302" y="25598"/>
                  </a:lnTo>
                  <a:lnTo>
                    <a:pt x="19617" y="27186"/>
                  </a:lnTo>
                  <a:lnTo>
                    <a:pt x="18965" y="28785"/>
                  </a:lnTo>
                  <a:lnTo>
                    <a:pt x="18346" y="30395"/>
                  </a:lnTo>
                  <a:lnTo>
                    <a:pt x="17759" y="32004"/>
                  </a:lnTo>
                  <a:lnTo>
                    <a:pt x="17202" y="33627"/>
                  </a:lnTo>
                  <a:lnTo>
                    <a:pt x="16675" y="35263"/>
                  </a:lnTo>
                  <a:lnTo>
                    <a:pt x="16178" y="36913"/>
                  </a:lnTo>
                  <a:lnTo>
                    <a:pt x="15711" y="38576"/>
                  </a:lnTo>
                  <a:lnTo>
                    <a:pt x="15274" y="40253"/>
                  </a:lnTo>
                  <a:lnTo>
                    <a:pt x="14867" y="41944"/>
                  </a:lnTo>
                  <a:lnTo>
                    <a:pt x="14491" y="43649"/>
                  </a:lnTo>
                  <a:lnTo>
                    <a:pt x="14144" y="45367"/>
                  </a:lnTo>
                  <a:lnTo>
                    <a:pt x="13828" y="47099"/>
                  </a:lnTo>
                  <a:lnTo>
                    <a:pt x="13555" y="48846"/>
                  </a:lnTo>
                  <a:lnTo>
                    <a:pt x="13311" y="50610"/>
                  </a:lnTo>
                  <a:lnTo>
                    <a:pt x="13095" y="52390"/>
                  </a:lnTo>
                  <a:lnTo>
                    <a:pt x="12908" y="54186"/>
                  </a:lnTo>
                  <a:lnTo>
                    <a:pt x="12750" y="55999"/>
                  </a:lnTo>
                  <a:lnTo>
                    <a:pt x="12621" y="57828"/>
                  </a:lnTo>
                  <a:lnTo>
                    <a:pt x="12520" y="59674"/>
                  </a:lnTo>
                  <a:lnTo>
                    <a:pt x="12448" y="61536"/>
                  </a:lnTo>
                  <a:lnTo>
                    <a:pt x="12405" y="63414"/>
                  </a:lnTo>
                  <a:lnTo>
                    <a:pt x="12391" y="65309"/>
                  </a:lnTo>
                  <a:lnTo>
                    <a:pt x="12405" y="67204"/>
                  </a:lnTo>
                  <a:lnTo>
                    <a:pt x="12448" y="69083"/>
                  </a:lnTo>
                  <a:lnTo>
                    <a:pt x="12520" y="70945"/>
                  </a:lnTo>
                  <a:lnTo>
                    <a:pt x="12621" y="72790"/>
                  </a:lnTo>
                  <a:lnTo>
                    <a:pt x="12750" y="74620"/>
                  </a:lnTo>
                  <a:lnTo>
                    <a:pt x="12908" y="76432"/>
                  </a:lnTo>
                  <a:lnTo>
                    <a:pt x="13095" y="78229"/>
                  </a:lnTo>
                  <a:lnTo>
                    <a:pt x="13311" y="80009"/>
                  </a:lnTo>
                  <a:lnTo>
                    <a:pt x="13555" y="81772"/>
                  </a:lnTo>
                  <a:lnTo>
                    <a:pt x="13828" y="83519"/>
                  </a:lnTo>
                  <a:lnTo>
                    <a:pt x="14144" y="85252"/>
                  </a:lnTo>
                  <a:lnTo>
                    <a:pt x="14491" y="86972"/>
                  </a:lnTo>
                  <a:lnTo>
                    <a:pt x="14867" y="88680"/>
                  </a:lnTo>
                  <a:lnTo>
                    <a:pt x="15274" y="90376"/>
                  </a:lnTo>
                  <a:lnTo>
                    <a:pt x="15711" y="92060"/>
                  </a:lnTo>
                  <a:lnTo>
                    <a:pt x="16178" y="93731"/>
                  </a:lnTo>
                  <a:lnTo>
                    <a:pt x="16675" y="95389"/>
                  </a:lnTo>
                  <a:lnTo>
                    <a:pt x="17202" y="97036"/>
                  </a:lnTo>
                  <a:lnTo>
                    <a:pt x="17759" y="98670"/>
                  </a:lnTo>
                  <a:lnTo>
                    <a:pt x="18346" y="100292"/>
                  </a:lnTo>
                  <a:lnTo>
                    <a:pt x="18965" y="101902"/>
                  </a:lnTo>
                  <a:lnTo>
                    <a:pt x="19617" y="103501"/>
                  </a:lnTo>
                  <a:lnTo>
                    <a:pt x="20302" y="105089"/>
                  </a:lnTo>
                  <a:lnTo>
                    <a:pt x="21019" y="106667"/>
                  </a:lnTo>
                  <a:lnTo>
                    <a:pt x="21769" y="108233"/>
                  </a:lnTo>
                  <a:lnTo>
                    <a:pt x="22553" y="109788"/>
                  </a:lnTo>
                  <a:lnTo>
                    <a:pt x="23369" y="111333"/>
                  </a:lnTo>
                  <a:lnTo>
                    <a:pt x="24218" y="112866"/>
                  </a:lnTo>
                  <a:lnTo>
                    <a:pt x="25099" y="114389"/>
                  </a:lnTo>
                  <a:lnTo>
                    <a:pt x="26014" y="115900"/>
                  </a:lnTo>
                  <a:lnTo>
                    <a:pt x="26976" y="117403"/>
                  </a:lnTo>
                  <a:lnTo>
                    <a:pt x="27972" y="118899"/>
                  </a:lnTo>
                  <a:lnTo>
                    <a:pt x="29002" y="120388"/>
                  </a:lnTo>
                  <a:lnTo>
                    <a:pt x="30067" y="121870"/>
                  </a:lnTo>
                  <a:lnTo>
                    <a:pt x="31165" y="123345"/>
                  </a:lnTo>
                  <a:lnTo>
                    <a:pt x="32298" y="124814"/>
                  </a:lnTo>
                  <a:lnTo>
                    <a:pt x="33466" y="126275"/>
                  </a:lnTo>
                  <a:lnTo>
                    <a:pt x="34667" y="127730"/>
                  </a:lnTo>
                  <a:lnTo>
                    <a:pt x="35903" y="129178"/>
                  </a:lnTo>
                  <a:lnTo>
                    <a:pt x="37173" y="130619"/>
                  </a:lnTo>
                  <a:lnTo>
                    <a:pt x="25261" y="130619"/>
                  </a:lnTo>
                  <a:lnTo>
                    <a:pt x="23951" y="129178"/>
                  </a:lnTo>
                  <a:lnTo>
                    <a:pt x="22679" y="127730"/>
                  </a:lnTo>
                  <a:lnTo>
                    <a:pt x="21443" y="126275"/>
                  </a:lnTo>
                  <a:lnTo>
                    <a:pt x="20244" y="124814"/>
                  </a:lnTo>
                  <a:lnTo>
                    <a:pt x="19082" y="123345"/>
                  </a:lnTo>
                  <a:lnTo>
                    <a:pt x="17958" y="121870"/>
                  </a:lnTo>
                  <a:lnTo>
                    <a:pt x="16870" y="120388"/>
                  </a:lnTo>
                  <a:lnTo>
                    <a:pt x="15819" y="118899"/>
                  </a:lnTo>
                  <a:lnTo>
                    <a:pt x="14805" y="117403"/>
                  </a:lnTo>
                  <a:lnTo>
                    <a:pt x="13828" y="115900"/>
                  </a:lnTo>
                  <a:lnTo>
                    <a:pt x="12887" y="114390"/>
                  </a:lnTo>
                  <a:lnTo>
                    <a:pt x="11980" y="112869"/>
                  </a:lnTo>
                  <a:lnTo>
                    <a:pt x="11107" y="111339"/>
                  </a:lnTo>
                  <a:lnTo>
                    <a:pt x="10268" y="109799"/>
                  </a:lnTo>
                  <a:lnTo>
                    <a:pt x="9464" y="108250"/>
                  </a:lnTo>
                  <a:lnTo>
                    <a:pt x="8694" y="106691"/>
                  </a:lnTo>
                  <a:lnTo>
                    <a:pt x="7958" y="105123"/>
                  </a:lnTo>
                  <a:lnTo>
                    <a:pt x="7256" y="103545"/>
                  </a:lnTo>
                  <a:lnTo>
                    <a:pt x="6589" y="101957"/>
                  </a:lnTo>
                  <a:lnTo>
                    <a:pt x="5955" y="100360"/>
                  </a:lnTo>
                  <a:lnTo>
                    <a:pt x="5356" y="98752"/>
                  </a:lnTo>
                  <a:lnTo>
                    <a:pt x="4789" y="97132"/>
                  </a:lnTo>
                  <a:lnTo>
                    <a:pt x="4255" y="95499"/>
                  </a:lnTo>
                  <a:lnTo>
                    <a:pt x="3754" y="93854"/>
                  </a:lnTo>
                  <a:lnTo>
                    <a:pt x="3286" y="92197"/>
                  </a:lnTo>
                  <a:lnTo>
                    <a:pt x="2850" y="90527"/>
                  </a:lnTo>
                  <a:lnTo>
                    <a:pt x="2448" y="88845"/>
                  </a:lnTo>
                  <a:lnTo>
                    <a:pt x="2078" y="87150"/>
                  </a:lnTo>
                  <a:lnTo>
                    <a:pt x="1741" y="85444"/>
                  </a:lnTo>
                  <a:lnTo>
                    <a:pt x="1437" y="83725"/>
                  </a:lnTo>
                  <a:lnTo>
                    <a:pt x="1164" y="81977"/>
                  </a:lnTo>
                  <a:lnTo>
                    <a:pt x="920" y="80211"/>
                  </a:lnTo>
                  <a:lnTo>
                    <a:pt x="704" y="78428"/>
                  </a:lnTo>
                  <a:lnTo>
                    <a:pt x="517" y="76627"/>
                  </a:lnTo>
                  <a:lnTo>
                    <a:pt x="359" y="74808"/>
                  </a:lnTo>
                  <a:lnTo>
                    <a:pt x="230" y="72971"/>
                  </a:lnTo>
                  <a:lnTo>
                    <a:pt x="129" y="71117"/>
                  </a:lnTo>
                  <a:lnTo>
                    <a:pt x="57" y="69244"/>
                  </a:lnTo>
                  <a:lnTo>
                    <a:pt x="14" y="67354"/>
                  </a:lnTo>
                  <a:lnTo>
                    <a:pt x="0" y="65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3753060" y="533900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3765520" y="534900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3838360" y="542191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3871563" y="533900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3949537" y="533900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026691" y="5394187"/>
              <a:ext cx="34229" cy="10953"/>
            </a:xfrm>
            <a:custGeom>
              <a:avLst/>
              <a:pathLst>
                <a:path w="34229" h="10953">
                  <a:moveTo>
                    <a:pt x="0" y="10953"/>
                  </a:moveTo>
                  <a:lnTo>
                    <a:pt x="0" y="0"/>
                  </a:lnTo>
                  <a:lnTo>
                    <a:pt x="34229" y="0"/>
                  </a:lnTo>
                  <a:lnTo>
                    <a:pt x="34229" y="10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072627" y="533900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085086" y="534900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157926" y="542191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190650" y="5339009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203178" y="5349004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267392" y="533900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352623" y="5421913"/>
              <a:ext cx="13760" cy="32928"/>
            </a:xfrm>
            <a:custGeom>
              <a:avLst/>
              <a:pathLst>
                <a:path w="13760" h="32928">
                  <a:moveTo>
                    <a:pt x="13760" y="0"/>
                  </a:moveTo>
                  <a:lnTo>
                    <a:pt x="13760" y="11501"/>
                  </a:lnTo>
                  <a:lnTo>
                    <a:pt x="13756" y="12219"/>
                  </a:lnTo>
                  <a:lnTo>
                    <a:pt x="13746" y="12925"/>
                  </a:lnTo>
                  <a:lnTo>
                    <a:pt x="13729" y="13616"/>
                  </a:lnTo>
                  <a:lnTo>
                    <a:pt x="13705" y="14294"/>
                  </a:lnTo>
                  <a:lnTo>
                    <a:pt x="13674" y="14958"/>
                  </a:lnTo>
                  <a:lnTo>
                    <a:pt x="13637" y="15608"/>
                  </a:lnTo>
                  <a:lnTo>
                    <a:pt x="13592" y="16245"/>
                  </a:lnTo>
                  <a:lnTo>
                    <a:pt x="13541" y="16868"/>
                  </a:lnTo>
                  <a:lnTo>
                    <a:pt x="13482" y="17477"/>
                  </a:lnTo>
                  <a:lnTo>
                    <a:pt x="13417" y="18073"/>
                  </a:lnTo>
                  <a:lnTo>
                    <a:pt x="13359" y="18670"/>
                  </a:lnTo>
                  <a:lnTo>
                    <a:pt x="13291" y="19258"/>
                  </a:lnTo>
                  <a:lnTo>
                    <a:pt x="13216" y="19837"/>
                  </a:lnTo>
                  <a:lnTo>
                    <a:pt x="13133" y="20406"/>
                  </a:lnTo>
                  <a:lnTo>
                    <a:pt x="13041" y="20965"/>
                  </a:lnTo>
                  <a:lnTo>
                    <a:pt x="12941" y="21515"/>
                  </a:lnTo>
                  <a:lnTo>
                    <a:pt x="12833" y="22055"/>
                  </a:lnTo>
                  <a:lnTo>
                    <a:pt x="12716" y="22585"/>
                  </a:lnTo>
                  <a:lnTo>
                    <a:pt x="12592" y="23106"/>
                  </a:lnTo>
                  <a:lnTo>
                    <a:pt x="12459" y="23618"/>
                  </a:lnTo>
                  <a:lnTo>
                    <a:pt x="12319" y="24135"/>
                  </a:lnTo>
                  <a:lnTo>
                    <a:pt x="12171" y="24645"/>
                  </a:lnTo>
                  <a:lnTo>
                    <a:pt x="12017" y="25148"/>
                  </a:lnTo>
                  <a:lnTo>
                    <a:pt x="11857" y="25644"/>
                  </a:lnTo>
                  <a:lnTo>
                    <a:pt x="11689" y="26134"/>
                  </a:lnTo>
                  <a:lnTo>
                    <a:pt x="11514" y="26616"/>
                  </a:lnTo>
                  <a:lnTo>
                    <a:pt x="11333" y="27092"/>
                  </a:lnTo>
                  <a:lnTo>
                    <a:pt x="11145" y="27561"/>
                  </a:lnTo>
                  <a:lnTo>
                    <a:pt x="10949" y="28023"/>
                  </a:lnTo>
                  <a:lnTo>
                    <a:pt x="10748" y="28478"/>
                  </a:lnTo>
                  <a:lnTo>
                    <a:pt x="10552" y="28930"/>
                  </a:lnTo>
                  <a:lnTo>
                    <a:pt x="10348" y="29379"/>
                  </a:lnTo>
                  <a:lnTo>
                    <a:pt x="10136" y="29828"/>
                  </a:lnTo>
                  <a:lnTo>
                    <a:pt x="9915" y="30275"/>
                  </a:lnTo>
                  <a:lnTo>
                    <a:pt x="9686" y="30720"/>
                  </a:lnTo>
                  <a:lnTo>
                    <a:pt x="9450" y="31165"/>
                  </a:lnTo>
                  <a:lnTo>
                    <a:pt x="9204" y="31608"/>
                  </a:lnTo>
                  <a:lnTo>
                    <a:pt x="8951" y="32049"/>
                  </a:lnTo>
                  <a:lnTo>
                    <a:pt x="8690" y="32489"/>
                  </a:lnTo>
                  <a:lnTo>
                    <a:pt x="8420" y="32928"/>
                  </a:lnTo>
                  <a:lnTo>
                    <a:pt x="0" y="32928"/>
                  </a:lnTo>
                  <a:lnTo>
                    <a:pt x="601" y="32038"/>
                  </a:lnTo>
                  <a:lnTo>
                    <a:pt x="1174" y="31146"/>
                  </a:lnTo>
                  <a:lnTo>
                    <a:pt x="1719" y="30252"/>
                  </a:lnTo>
                  <a:lnTo>
                    <a:pt x="2234" y="29357"/>
                  </a:lnTo>
                  <a:lnTo>
                    <a:pt x="2721" y="28461"/>
                  </a:lnTo>
                  <a:lnTo>
                    <a:pt x="3179" y="27564"/>
                  </a:lnTo>
                  <a:lnTo>
                    <a:pt x="3608" y="26665"/>
                  </a:lnTo>
                  <a:lnTo>
                    <a:pt x="4008" y="25765"/>
                  </a:lnTo>
                  <a:lnTo>
                    <a:pt x="4380" y="24863"/>
                  </a:lnTo>
                  <a:lnTo>
                    <a:pt x="4723" y="23960"/>
                  </a:lnTo>
                  <a:lnTo>
                    <a:pt x="5048" y="23057"/>
                  </a:lnTo>
                  <a:lnTo>
                    <a:pt x="5339" y="22156"/>
                  </a:lnTo>
                  <a:lnTo>
                    <a:pt x="5596" y="21255"/>
                  </a:lnTo>
                  <a:lnTo>
                    <a:pt x="5819" y="20356"/>
                  </a:lnTo>
                  <a:lnTo>
                    <a:pt x="6007" y="19459"/>
                  </a:lnTo>
                  <a:lnTo>
                    <a:pt x="6161" y="18563"/>
                  </a:lnTo>
                  <a:lnTo>
                    <a:pt x="6281" y="17668"/>
                  </a:lnTo>
                  <a:lnTo>
                    <a:pt x="6366" y="16775"/>
                  </a:lnTo>
                  <a:lnTo>
                    <a:pt x="6418" y="15883"/>
                  </a:lnTo>
                  <a:lnTo>
                    <a:pt x="6435" y="14992"/>
                  </a:lnTo>
                  <a:lnTo>
                    <a:pt x="410" y="1499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426970" y="5361532"/>
              <a:ext cx="63050" cy="104468"/>
            </a:xfrm>
            <a:custGeom>
              <a:avLst/>
              <a:pathLst>
                <a:path w="63050" h="104468">
                  <a:moveTo>
                    <a:pt x="63050" y="37994"/>
                  </a:moveTo>
                  <a:lnTo>
                    <a:pt x="63036" y="39665"/>
                  </a:lnTo>
                  <a:lnTo>
                    <a:pt x="62995" y="41310"/>
                  </a:lnTo>
                  <a:lnTo>
                    <a:pt x="62927" y="42929"/>
                  </a:lnTo>
                  <a:lnTo>
                    <a:pt x="62831" y="44522"/>
                  </a:lnTo>
                  <a:lnTo>
                    <a:pt x="62708" y="46089"/>
                  </a:lnTo>
                  <a:lnTo>
                    <a:pt x="62557" y="47630"/>
                  </a:lnTo>
                  <a:lnTo>
                    <a:pt x="62379" y="49145"/>
                  </a:lnTo>
                  <a:lnTo>
                    <a:pt x="62174" y="50634"/>
                  </a:lnTo>
                  <a:lnTo>
                    <a:pt x="61941" y="52097"/>
                  </a:lnTo>
                  <a:lnTo>
                    <a:pt x="61681" y="53534"/>
                  </a:lnTo>
                  <a:lnTo>
                    <a:pt x="61389" y="54938"/>
                  </a:lnTo>
                  <a:lnTo>
                    <a:pt x="61059" y="56303"/>
                  </a:lnTo>
                  <a:lnTo>
                    <a:pt x="60693" y="57628"/>
                  </a:lnTo>
                  <a:lnTo>
                    <a:pt x="60290" y="58912"/>
                  </a:lnTo>
                  <a:lnTo>
                    <a:pt x="59850" y="60158"/>
                  </a:lnTo>
                  <a:lnTo>
                    <a:pt x="59373" y="61363"/>
                  </a:lnTo>
                  <a:lnTo>
                    <a:pt x="58858" y="62529"/>
                  </a:lnTo>
                  <a:lnTo>
                    <a:pt x="58307" y="63655"/>
                  </a:lnTo>
                  <a:lnTo>
                    <a:pt x="57719" y="64742"/>
                  </a:lnTo>
                  <a:lnTo>
                    <a:pt x="57094" y="65788"/>
                  </a:lnTo>
                  <a:lnTo>
                    <a:pt x="56443" y="66793"/>
                  </a:lnTo>
                  <a:lnTo>
                    <a:pt x="55750" y="67755"/>
                  </a:lnTo>
                  <a:lnTo>
                    <a:pt x="55014" y="68672"/>
                  </a:lnTo>
                  <a:lnTo>
                    <a:pt x="54235" y="69546"/>
                  </a:lnTo>
                  <a:lnTo>
                    <a:pt x="53415" y="70375"/>
                  </a:lnTo>
                  <a:lnTo>
                    <a:pt x="52551" y="71161"/>
                  </a:lnTo>
                  <a:lnTo>
                    <a:pt x="51646" y="71903"/>
                  </a:lnTo>
                  <a:lnTo>
                    <a:pt x="50697" y="72602"/>
                  </a:lnTo>
                  <a:lnTo>
                    <a:pt x="49707" y="73256"/>
                  </a:lnTo>
                  <a:lnTo>
                    <a:pt x="48674" y="73867"/>
                  </a:lnTo>
                  <a:lnTo>
                    <a:pt x="47609" y="74413"/>
                  </a:lnTo>
                  <a:lnTo>
                    <a:pt x="46494" y="74902"/>
                  </a:lnTo>
                  <a:lnTo>
                    <a:pt x="45330" y="75333"/>
                  </a:lnTo>
                  <a:lnTo>
                    <a:pt x="44117" y="75707"/>
                  </a:lnTo>
                  <a:lnTo>
                    <a:pt x="42855" y="76023"/>
                  </a:lnTo>
                  <a:lnTo>
                    <a:pt x="41543" y="76282"/>
                  </a:lnTo>
                  <a:lnTo>
                    <a:pt x="40182" y="76483"/>
                  </a:lnTo>
                  <a:lnTo>
                    <a:pt x="38772" y="76627"/>
                  </a:lnTo>
                  <a:lnTo>
                    <a:pt x="37312" y="76713"/>
                  </a:lnTo>
                  <a:lnTo>
                    <a:pt x="35803" y="76742"/>
                  </a:lnTo>
                  <a:lnTo>
                    <a:pt x="34235" y="76712"/>
                  </a:lnTo>
                  <a:lnTo>
                    <a:pt x="32706" y="76621"/>
                  </a:lnTo>
                  <a:lnTo>
                    <a:pt x="31217" y="76471"/>
                  </a:lnTo>
                  <a:lnTo>
                    <a:pt x="29768" y="76260"/>
                  </a:lnTo>
                  <a:lnTo>
                    <a:pt x="28359" y="75989"/>
                  </a:lnTo>
                  <a:lnTo>
                    <a:pt x="26989" y="75658"/>
                  </a:lnTo>
                  <a:lnTo>
                    <a:pt x="25659" y="75266"/>
                  </a:lnTo>
                  <a:lnTo>
                    <a:pt x="24368" y="74814"/>
                  </a:lnTo>
                  <a:lnTo>
                    <a:pt x="23117" y="74302"/>
                  </a:lnTo>
                  <a:lnTo>
                    <a:pt x="21906" y="73730"/>
                  </a:lnTo>
                  <a:lnTo>
                    <a:pt x="20743" y="73089"/>
                  </a:lnTo>
                  <a:lnTo>
                    <a:pt x="19636" y="72371"/>
                  </a:lnTo>
                  <a:lnTo>
                    <a:pt x="18585" y="71577"/>
                  </a:lnTo>
                  <a:lnTo>
                    <a:pt x="17591" y="70707"/>
                  </a:lnTo>
                  <a:lnTo>
                    <a:pt x="16652" y="69759"/>
                  </a:lnTo>
                  <a:lnTo>
                    <a:pt x="15770" y="68735"/>
                  </a:lnTo>
                  <a:lnTo>
                    <a:pt x="14943" y="67634"/>
                  </a:lnTo>
                  <a:lnTo>
                    <a:pt x="14173" y="66457"/>
                  </a:lnTo>
                  <a:lnTo>
                    <a:pt x="13459" y="65202"/>
                  </a:lnTo>
                  <a:lnTo>
                    <a:pt x="12801" y="63872"/>
                  </a:lnTo>
                  <a:lnTo>
                    <a:pt x="12510" y="64248"/>
                  </a:lnTo>
                  <a:lnTo>
                    <a:pt x="12517" y="64381"/>
                  </a:lnTo>
                  <a:lnTo>
                    <a:pt x="12521" y="64533"/>
                  </a:lnTo>
                  <a:lnTo>
                    <a:pt x="12525" y="64704"/>
                  </a:lnTo>
                  <a:lnTo>
                    <a:pt x="12527" y="64894"/>
                  </a:lnTo>
                  <a:lnTo>
                    <a:pt x="12527" y="65104"/>
                  </a:lnTo>
                  <a:lnTo>
                    <a:pt x="12540" y="65328"/>
                  </a:lnTo>
                  <a:lnTo>
                    <a:pt x="12552" y="65564"/>
                  </a:lnTo>
                  <a:lnTo>
                    <a:pt x="12562" y="65810"/>
                  </a:lnTo>
                  <a:lnTo>
                    <a:pt x="12571" y="66068"/>
                  </a:lnTo>
                  <a:lnTo>
                    <a:pt x="12579" y="66336"/>
                  </a:lnTo>
                  <a:lnTo>
                    <a:pt x="12585" y="66615"/>
                  </a:lnTo>
                  <a:lnTo>
                    <a:pt x="12590" y="66906"/>
                  </a:lnTo>
                  <a:lnTo>
                    <a:pt x="12593" y="67207"/>
                  </a:lnTo>
                  <a:lnTo>
                    <a:pt x="12595" y="67519"/>
                  </a:lnTo>
                  <a:lnTo>
                    <a:pt x="12596" y="67842"/>
                  </a:lnTo>
                  <a:lnTo>
                    <a:pt x="12609" y="68175"/>
                  </a:lnTo>
                  <a:lnTo>
                    <a:pt x="12621" y="68516"/>
                  </a:lnTo>
                  <a:lnTo>
                    <a:pt x="12631" y="68865"/>
                  </a:lnTo>
                  <a:lnTo>
                    <a:pt x="12640" y="69222"/>
                  </a:lnTo>
                  <a:lnTo>
                    <a:pt x="12647" y="69588"/>
                  </a:lnTo>
                  <a:lnTo>
                    <a:pt x="12653" y="69962"/>
                  </a:lnTo>
                  <a:lnTo>
                    <a:pt x="12658" y="70344"/>
                  </a:lnTo>
                  <a:lnTo>
                    <a:pt x="12662" y="70734"/>
                  </a:lnTo>
                  <a:lnTo>
                    <a:pt x="12664" y="71132"/>
                  </a:lnTo>
                  <a:lnTo>
                    <a:pt x="12664" y="71539"/>
                  </a:lnTo>
                  <a:lnTo>
                    <a:pt x="12677" y="71936"/>
                  </a:lnTo>
                  <a:lnTo>
                    <a:pt x="12689" y="72333"/>
                  </a:lnTo>
                  <a:lnTo>
                    <a:pt x="12699" y="72730"/>
                  </a:lnTo>
                  <a:lnTo>
                    <a:pt x="12708" y="73127"/>
                  </a:lnTo>
                  <a:lnTo>
                    <a:pt x="12716" y="73524"/>
                  </a:lnTo>
                  <a:lnTo>
                    <a:pt x="12722" y="73921"/>
                  </a:lnTo>
                  <a:lnTo>
                    <a:pt x="12727" y="74318"/>
                  </a:lnTo>
                  <a:lnTo>
                    <a:pt x="12730" y="74716"/>
                  </a:lnTo>
                  <a:lnTo>
                    <a:pt x="12732" y="75113"/>
                  </a:lnTo>
                  <a:lnTo>
                    <a:pt x="12733" y="75510"/>
                  </a:lnTo>
                  <a:lnTo>
                    <a:pt x="12733" y="104468"/>
                  </a:lnTo>
                  <a:lnTo>
                    <a:pt x="410" y="104468"/>
                  </a:lnTo>
                  <a:lnTo>
                    <a:pt x="410" y="16430"/>
                  </a:lnTo>
                  <a:lnTo>
                    <a:pt x="410" y="15898"/>
                  </a:lnTo>
                  <a:lnTo>
                    <a:pt x="408" y="15370"/>
                  </a:lnTo>
                  <a:lnTo>
                    <a:pt x="404" y="14846"/>
                  </a:lnTo>
                  <a:lnTo>
                    <a:pt x="399" y="14327"/>
                  </a:lnTo>
                  <a:lnTo>
                    <a:pt x="393" y="13811"/>
                  </a:lnTo>
                  <a:lnTo>
                    <a:pt x="386" y="13300"/>
                  </a:lnTo>
                  <a:lnTo>
                    <a:pt x="377" y="12792"/>
                  </a:lnTo>
                  <a:lnTo>
                    <a:pt x="366" y="12289"/>
                  </a:lnTo>
                  <a:lnTo>
                    <a:pt x="355" y="11790"/>
                  </a:lnTo>
                  <a:lnTo>
                    <a:pt x="342" y="11295"/>
                  </a:lnTo>
                  <a:lnTo>
                    <a:pt x="341" y="10807"/>
                  </a:lnTo>
                  <a:lnTo>
                    <a:pt x="339" y="10329"/>
                  </a:lnTo>
                  <a:lnTo>
                    <a:pt x="336" y="9860"/>
                  </a:lnTo>
                  <a:lnTo>
                    <a:pt x="331" y="9400"/>
                  </a:lnTo>
                  <a:lnTo>
                    <a:pt x="325" y="8950"/>
                  </a:lnTo>
                  <a:lnTo>
                    <a:pt x="317" y="8510"/>
                  </a:lnTo>
                  <a:lnTo>
                    <a:pt x="308" y="8080"/>
                  </a:lnTo>
                  <a:lnTo>
                    <a:pt x="298" y="7659"/>
                  </a:lnTo>
                  <a:lnTo>
                    <a:pt x="286" y="7247"/>
                  </a:lnTo>
                  <a:lnTo>
                    <a:pt x="273" y="6845"/>
                  </a:lnTo>
                  <a:lnTo>
                    <a:pt x="260" y="6441"/>
                  </a:lnTo>
                  <a:lnTo>
                    <a:pt x="246" y="6049"/>
                  </a:lnTo>
                  <a:lnTo>
                    <a:pt x="232" y="5669"/>
                  </a:lnTo>
                  <a:lnTo>
                    <a:pt x="219" y="5301"/>
                  </a:lnTo>
                  <a:lnTo>
                    <a:pt x="205" y="4946"/>
                  </a:lnTo>
                  <a:lnTo>
                    <a:pt x="191" y="4603"/>
                  </a:lnTo>
                  <a:lnTo>
                    <a:pt x="177" y="4272"/>
                  </a:lnTo>
                  <a:lnTo>
                    <a:pt x="164" y="3954"/>
                  </a:lnTo>
                  <a:lnTo>
                    <a:pt x="150" y="3648"/>
                  </a:lnTo>
                  <a:lnTo>
                    <a:pt x="136" y="3354"/>
                  </a:lnTo>
                  <a:lnTo>
                    <a:pt x="123" y="3075"/>
                  </a:lnTo>
                  <a:lnTo>
                    <a:pt x="109" y="2812"/>
                  </a:lnTo>
                  <a:lnTo>
                    <a:pt x="95" y="2565"/>
                  </a:lnTo>
                  <a:lnTo>
                    <a:pt x="82" y="2335"/>
                  </a:lnTo>
                  <a:lnTo>
                    <a:pt x="68" y="2122"/>
                  </a:lnTo>
                  <a:lnTo>
                    <a:pt x="54" y="1925"/>
                  </a:lnTo>
                  <a:lnTo>
                    <a:pt x="41" y="1744"/>
                  </a:lnTo>
                  <a:lnTo>
                    <a:pt x="27" y="1580"/>
                  </a:lnTo>
                  <a:lnTo>
                    <a:pt x="13" y="1432"/>
                  </a:lnTo>
                  <a:lnTo>
                    <a:pt x="0" y="1300"/>
                  </a:lnTo>
                  <a:lnTo>
                    <a:pt x="11966" y="1629"/>
                  </a:lnTo>
                  <a:lnTo>
                    <a:pt x="11980" y="1762"/>
                  </a:lnTo>
                  <a:lnTo>
                    <a:pt x="11993" y="1916"/>
                  </a:lnTo>
                  <a:lnTo>
                    <a:pt x="12007" y="2091"/>
                  </a:lnTo>
                  <a:lnTo>
                    <a:pt x="12021" y="2286"/>
                  </a:lnTo>
                  <a:lnTo>
                    <a:pt x="12035" y="2502"/>
                  </a:lnTo>
                  <a:lnTo>
                    <a:pt x="12048" y="2738"/>
                  </a:lnTo>
                  <a:lnTo>
                    <a:pt x="12075" y="2990"/>
                  </a:lnTo>
                  <a:lnTo>
                    <a:pt x="12100" y="3253"/>
                  </a:lnTo>
                  <a:lnTo>
                    <a:pt x="12124" y="3527"/>
                  </a:lnTo>
                  <a:lnTo>
                    <a:pt x="12147" y="3811"/>
                  </a:lnTo>
                  <a:lnTo>
                    <a:pt x="12168" y="4107"/>
                  </a:lnTo>
                  <a:lnTo>
                    <a:pt x="12188" y="4414"/>
                  </a:lnTo>
                  <a:lnTo>
                    <a:pt x="12206" y="4731"/>
                  </a:lnTo>
                  <a:lnTo>
                    <a:pt x="12224" y="5060"/>
                  </a:lnTo>
                  <a:lnTo>
                    <a:pt x="12239" y="5400"/>
                  </a:lnTo>
                  <a:lnTo>
                    <a:pt x="12254" y="5750"/>
                  </a:lnTo>
                  <a:lnTo>
                    <a:pt x="12280" y="6095"/>
                  </a:lnTo>
                  <a:lnTo>
                    <a:pt x="12306" y="6446"/>
                  </a:lnTo>
                  <a:lnTo>
                    <a:pt x="12330" y="6802"/>
                  </a:lnTo>
                  <a:lnTo>
                    <a:pt x="12352" y="7163"/>
                  </a:lnTo>
                  <a:lnTo>
                    <a:pt x="12373" y="7530"/>
                  </a:lnTo>
                  <a:lnTo>
                    <a:pt x="12393" y="7902"/>
                  </a:lnTo>
                  <a:lnTo>
                    <a:pt x="12412" y="8280"/>
                  </a:lnTo>
                  <a:lnTo>
                    <a:pt x="12429" y="8664"/>
                  </a:lnTo>
                  <a:lnTo>
                    <a:pt x="12445" y="9053"/>
                  </a:lnTo>
                  <a:lnTo>
                    <a:pt x="12459" y="9447"/>
                  </a:lnTo>
                  <a:lnTo>
                    <a:pt x="12485" y="9842"/>
                  </a:lnTo>
                  <a:lnTo>
                    <a:pt x="12508" y="10233"/>
                  </a:lnTo>
                  <a:lnTo>
                    <a:pt x="12529" y="10620"/>
                  </a:lnTo>
                  <a:lnTo>
                    <a:pt x="12547" y="11002"/>
                  </a:lnTo>
                  <a:lnTo>
                    <a:pt x="12562" y="11381"/>
                  </a:lnTo>
                  <a:lnTo>
                    <a:pt x="12574" y="11755"/>
                  </a:lnTo>
                  <a:lnTo>
                    <a:pt x="12584" y="12126"/>
                  </a:lnTo>
                  <a:lnTo>
                    <a:pt x="12590" y="12492"/>
                  </a:lnTo>
                  <a:lnTo>
                    <a:pt x="12595" y="12854"/>
                  </a:lnTo>
                  <a:lnTo>
                    <a:pt x="12596" y="13212"/>
                  </a:lnTo>
                  <a:lnTo>
                    <a:pt x="12870" y="13212"/>
                  </a:lnTo>
                  <a:lnTo>
                    <a:pt x="13217" y="12511"/>
                  </a:lnTo>
                  <a:lnTo>
                    <a:pt x="13574" y="11832"/>
                  </a:lnTo>
                  <a:lnTo>
                    <a:pt x="13940" y="11175"/>
                  </a:lnTo>
                  <a:lnTo>
                    <a:pt x="14316" y="10539"/>
                  </a:lnTo>
                  <a:lnTo>
                    <a:pt x="14701" y="9926"/>
                  </a:lnTo>
                  <a:lnTo>
                    <a:pt x="15096" y="9335"/>
                  </a:lnTo>
                  <a:lnTo>
                    <a:pt x="15501" y="8765"/>
                  </a:lnTo>
                  <a:lnTo>
                    <a:pt x="15915" y="8217"/>
                  </a:lnTo>
                  <a:lnTo>
                    <a:pt x="16339" y="7692"/>
                  </a:lnTo>
                  <a:lnTo>
                    <a:pt x="16772" y="7188"/>
                  </a:lnTo>
                  <a:lnTo>
                    <a:pt x="17216" y="6691"/>
                  </a:lnTo>
                  <a:lnTo>
                    <a:pt x="17673" y="6213"/>
                  </a:lnTo>
                  <a:lnTo>
                    <a:pt x="18142" y="5754"/>
                  </a:lnTo>
                  <a:lnTo>
                    <a:pt x="18623" y="5315"/>
                  </a:lnTo>
                  <a:lnTo>
                    <a:pt x="19117" y="4894"/>
                  </a:lnTo>
                  <a:lnTo>
                    <a:pt x="19623" y="4493"/>
                  </a:lnTo>
                  <a:lnTo>
                    <a:pt x="20141" y="4111"/>
                  </a:lnTo>
                  <a:lnTo>
                    <a:pt x="20671" y="3748"/>
                  </a:lnTo>
                  <a:lnTo>
                    <a:pt x="21214" y="3405"/>
                  </a:lnTo>
                  <a:lnTo>
                    <a:pt x="21769" y="3080"/>
                  </a:lnTo>
                  <a:lnTo>
                    <a:pt x="22337" y="2761"/>
                  </a:lnTo>
                  <a:lnTo>
                    <a:pt x="22917" y="2461"/>
                  </a:lnTo>
                  <a:lnTo>
                    <a:pt x="23509" y="2181"/>
                  </a:lnTo>
                  <a:lnTo>
                    <a:pt x="24113" y="1919"/>
                  </a:lnTo>
                  <a:lnTo>
                    <a:pt x="24730" y="1677"/>
                  </a:lnTo>
                  <a:lnTo>
                    <a:pt x="25359" y="1454"/>
                  </a:lnTo>
                  <a:lnTo>
                    <a:pt x="26001" y="1250"/>
                  </a:lnTo>
                  <a:lnTo>
                    <a:pt x="26655" y="1065"/>
                  </a:lnTo>
                  <a:lnTo>
                    <a:pt x="27321" y="899"/>
                  </a:lnTo>
                  <a:lnTo>
                    <a:pt x="27999" y="753"/>
                  </a:lnTo>
                  <a:lnTo>
                    <a:pt x="28706" y="609"/>
                  </a:lnTo>
                  <a:lnTo>
                    <a:pt x="29429" y="481"/>
                  </a:lnTo>
                  <a:lnTo>
                    <a:pt x="30168" y="368"/>
                  </a:lnTo>
                  <a:lnTo>
                    <a:pt x="30924" y="271"/>
                  </a:lnTo>
                  <a:lnTo>
                    <a:pt x="31696" y="188"/>
                  </a:lnTo>
                  <a:lnTo>
                    <a:pt x="32485" y="120"/>
                  </a:lnTo>
                  <a:lnTo>
                    <a:pt x="33290" y="67"/>
                  </a:lnTo>
                  <a:lnTo>
                    <a:pt x="34111" y="30"/>
                  </a:lnTo>
                  <a:lnTo>
                    <a:pt x="34949" y="7"/>
                  </a:lnTo>
                  <a:lnTo>
                    <a:pt x="35803" y="0"/>
                  </a:lnTo>
                  <a:lnTo>
                    <a:pt x="37312" y="27"/>
                  </a:lnTo>
                  <a:lnTo>
                    <a:pt x="38772" y="109"/>
                  </a:lnTo>
                  <a:lnTo>
                    <a:pt x="40182" y="246"/>
                  </a:lnTo>
                  <a:lnTo>
                    <a:pt x="41543" y="438"/>
                  </a:lnTo>
                  <a:lnTo>
                    <a:pt x="42855" y="684"/>
                  </a:lnTo>
                  <a:lnTo>
                    <a:pt x="44117" y="985"/>
                  </a:lnTo>
                  <a:lnTo>
                    <a:pt x="45330" y="1341"/>
                  </a:lnTo>
                  <a:lnTo>
                    <a:pt x="46494" y="1752"/>
                  </a:lnTo>
                  <a:lnTo>
                    <a:pt x="47609" y="2218"/>
                  </a:lnTo>
                  <a:lnTo>
                    <a:pt x="48674" y="2738"/>
                  </a:lnTo>
                  <a:lnTo>
                    <a:pt x="49707" y="3308"/>
                  </a:lnTo>
                  <a:lnTo>
                    <a:pt x="50697" y="3924"/>
                  </a:lnTo>
                  <a:lnTo>
                    <a:pt x="51646" y="4584"/>
                  </a:lnTo>
                  <a:lnTo>
                    <a:pt x="52551" y="5290"/>
                  </a:lnTo>
                  <a:lnTo>
                    <a:pt x="53415" y="6041"/>
                  </a:lnTo>
                  <a:lnTo>
                    <a:pt x="54235" y="6837"/>
                  </a:lnTo>
                  <a:lnTo>
                    <a:pt x="55014" y="7679"/>
                  </a:lnTo>
                  <a:lnTo>
                    <a:pt x="55750" y="8565"/>
                  </a:lnTo>
                  <a:lnTo>
                    <a:pt x="56443" y="9497"/>
                  </a:lnTo>
                  <a:lnTo>
                    <a:pt x="57094" y="10474"/>
                  </a:lnTo>
                  <a:lnTo>
                    <a:pt x="57719" y="11481"/>
                  </a:lnTo>
                  <a:lnTo>
                    <a:pt x="58307" y="12530"/>
                  </a:lnTo>
                  <a:lnTo>
                    <a:pt x="58858" y="13622"/>
                  </a:lnTo>
                  <a:lnTo>
                    <a:pt x="59373" y="14756"/>
                  </a:lnTo>
                  <a:lnTo>
                    <a:pt x="59850" y="15933"/>
                  </a:lnTo>
                  <a:lnTo>
                    <a:pt x="60290" y="17153"/>
                  </a:lnTo>
                  <a:lnTo>
                    <a:pt x="60693" y="18414"/>
                  </a:lnTo>
                  <a:lnTo>
                    <a:pt x="61059" y="19718"/>
                  </a:lnTo>
                  <a:lnTo>
                    <a:pt x="61389" y="21065"/>
                  </a:lnTo>
                  <a:lnTo>
                    <a:pt x="61681" y="22454"/>
                  </a:lnTo>
                  <a:lnTo>
                    <a:pt x="61941" y="23866"/>
                  </a:lnTo>
                  <a:lnTo>
                    <a:pt x="62174" y="25310"/>
                  </a:lnTo>
                  <a:lnTo>
                    <a:pt x="62379" y="26785"/>
                  </a:lnTo>
                  <a:lnTo>
                    <a:pt x="62557" y="28292"/>
                  </a:lnTo>
                  <a:lnTo>
                    <a:pt x="62708" y="29830"/>
                  </a:lnTo>
                  <a:lnTo>
                    <a:pt x="62831" y="31400"/>
                  </a:lnTo>
                  <a:lnTo>
                    <a:pt x="62927" y="33001"/>
                  </a:lnTo>
                  <a:lnTo>
                    <a:pt x="62995" y="34634"/>
                  </a:lnTo>
                  <a:lnTo>
                    <a:pt x="63036" y="36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439703" y="5371048"/>
              <a:ext cx="37378" cy="58121"/>
            </a:xfrm>
            <a:custGeom>
              <a:avLst/>
              <a:pathLst>
                <a:path w="37378" h="58121">
                  <a:moveTo>
                    <a:pt x="37378" y="28752"/>
                  </a:moveTo>
                  <a:lnTo>
                    <a:pt x="37370" y="27398"/>
                  </a:lnTo>
                  <a:lnTo>
                    <a:pt x="37345" y="26074"/>
                  </a:lnTo>
                  <a:lnTo>
                    <a:pt x="37304" y="24780"/>
                  </a:lnTo>
                  <a:lnTo>
                    <a:pt x="37247" y="23516"/>
                  </a:lnTo>
                  <a:lnTo>
                    <a:pt x="37173" y="22283"/>
                  </a:lnTo>
                  <a:lnTo>
                    <a:pt x="37082" y="21079"/>
                  </a:lnTo>
                  <a:lnTo>
                    <a:pt x="36976" y="19906"/>
                  </a:lnTo>
                  <a:lnTo>
                    <a:pt x="36852" y="18763"/>
                  </a:lnTo>
                  <a:lnTo>
                    <a:pt x="36713" y="17650"/>
                  </a:lnTo>
                  <a:lnTo>
                    <a:pt x="36557" y="16567"/>
                  </a:lnTo>
                  <a:lnTo>
                    <a:pt x="36380" y="15515"/>
                  </a:lnTo>
                  <a:lnTo>
                    <a:pt x="36179" y="14496"/>
                  </a:lnTo>
                  <a:lnTo>
                    <a:pt x="35953" y="13511"/>
                  </a:lnTo>
                  <a:lnTo>
                    <a:pt x="35702" y="12558"/>
                  </a:lnTo>
                  <a:lnTo>
                    <a:pt x="35427" y="11638"/>
                  </a:lnTo>
                  <a:lnTo>
                    <a:pt x="35127" y="10750"/>
                  </a:lnTo>
                  <a:lnTo>
                    <a:pt x="34803" y="9896"/>
                  </a:lnTo>
                  <a:lnTo>
                    <a:pt x="34453" y="9074"/>
                  </a:lnTo>
                  <a:lnTo>
                    <a:pt x="34080" y="8286"/>
                  </a:lnTo>
                  <a:lnTo>
                    <a:pt x="33681" y="7530"/>
                  </a:lnTo>
                  <a:lnTo>
                    <a:pt x="33271" y="6808"/>
                  </a:lnTo>
                  <a:lnTo>
                    <a:pt x="32832" y="6122"/>
                  </a:lnTo>
                  <a:lnTo>
                    <a:pt x="32367" y="5472"/>
                  </a:lnTo>
                  <a:lnTo>
                    <a:pt x="31874" y="4857"/>
                  </a:lnTo>
                  <a:lnTo>
                    <a:pt x="31354" y="4278"/>
                  </a:lnTo>
                  <a:lnTo>
                    <a:pt x="30806" y="3735"/>
                  </a:lnTo>
                  <a:lnTo>
                    <a:pt x="30231" y="3227"/>
                  </a:lnTo>
                  <a:lnTo>
                    <a:pt x="29629" y="2754"/>
                  </a:lnTo>
                  <a:lnTo>
                    <a:pt x="28999" y="2318"/>
                  </a:lnTo>
                  <a:lnTo>
                    <a:pt x="28341" y="1916"/>
                  </a:lnTo>
                  <a:lnTo>
                    <a:pt x="27653" y="1552"/>
                  </a:lnTo>
                  <a:lnTo>
                    <a:pt x="26931" y="1226"/>
                  </a:lnTo>
                  <a:lnTo>
                    <a:pt x="26175" y="939"/>
                  </a:lnTo>
                  <a:lnTo>
                    <a:pt x="25384" y="690"/>
                  </a:lnTo>
                  <a:lnTo>
                    <a:pt x="24559" y="479"/>
                  </a:lnTo>
                  <a:lnTo>
                    <a:pt x="23700" y="306"/>
                  </a:lnTo>
                  <a:lnTo>
                    <a:pt x="22807" y="172"/>
                  </a:lnTo>
                  <a:lnTo>
                    <a:pt x="21879" y="76"/>
                  </a:lnTo>
                  <a:lnTo>
                    <a:pt x="20917" y="19"/>
                  </a:lnTo>
                  <a:lnTo>
                    <a:pt x="19921" y="0"/>
                  </a:lnTo>
                  <a:lnTo>
                    <a:pt x="19104" y="11"/>
                  </a:lnTo>
                  <a:lnTo>
                    <a:pt x="18297" y="46"/>
                  </a:lnTo>
                  <a:lnTo>
                    <a:pt x="17500" y="104"/>
                  </a:lnTo>
                  <a:lnTo>
                    <a:pt x="16712" y="186"/>
                  </a:lnTo>
                  <a:lnTo>
                    <a:pt x="15933" y="290"/>
                  </a:lnTo>
                  <a:lnTo>
                    <a:pt x="15165" y="418"/>
                  </a:lnTo>
                  <a:lnTo>
                    <a:pt x="14405" y="570"/>
                  </a:lnTo>
                  <a:lnTo>
                    <a:pt x="13656" y="744"/>
                  </a:lnTo>
                  <a:lnTo>
                    <a:pt x="12916" y="942"/>
                  </a:lnTo>
                  <a:lnTo>
                    <a:pt x="12185" y="1163"/>
                  </a:lnTo>
                  <a:lnTo>
                    <a:pt x="11468" y="1417"/>
                  </a:lnTo>
                  <a:lnTo>
                    <a:pt x="10769" y="1714"/>
                  </a:lnTo>
                  <a:lnTo>
                    <a:pt x="10088" y="2053"/>
                  </a:lnTo>
                  <a:lnTo>
                    <a:pt x="9425" y="2434"/>
                  </a:lnTo>
                  <a:lnTo>
                    <a:pt x="8779" y="2858"/>
                  </a:lnTo>
                  <a:lnTo>
                    <a:pt x="8152" y="3324"/>
                  </a:lnTo>
                  <a:lnTo>
                    <a:pt x="7542" y="3833"/>
                  </a:lnTo>
                  <a:lnTo>
                    <a:pt x="6949" y="4384"/>
                  </a:lnTo>
                  <a:lnTo>
                    <a:pt x="6375" y="4977"/>
                  </a:lnTo>
                  <a:lnTo>
                    <a:pt x="5819" y="5613"/>
                  </a:lnTo>
                  <a:lnTo>
                    <a:pt x="5295" y="6296"/>
                  </a:lnTo>
                  <a:lnTo>
                    <a:pt x="4794" y="7029"/>
                  </a:lnTo>
                  <a:lnTo>
                    <a:pt x="4315" y="7813"/>
                  </a:lnTo>
                  <a:lnTo>
                    <a:pt x="3858" y="8647"/>
                  </a:lnTo>
                  <a:lnTo>
                    <a:pt x="3422" y="9532"/>
                  </a:lnTo>
                  <a:lnTo>
                    <a:pt x="3009" y="10468"/>
                  </a:lnTo>
                  <a:lnTo>
                    <a:pt x="2617" y="11455"/>
                  </a:lnTo>
                  <a:lnTo>
                    <a:pt x="2248" y="12492"/>
                  </a:lnTo>
                  <a:lnTo>
                    <a:pt x="1900" y="13580"/>
                  </a:lnTo>
                  <a:lnTo>
                    <a:pt x="1574" y="14718"/>
                  </a:lnTo>
                  <a:lnTo>
                    <a:pt x="1275" y="15903"/>
                  </a:lnTo>
                  <a:lnTo>
                    <a:pt x="1007" y="17158"/>
                  </a:lnTo>
                  <a:lnTo>
                    <a:pt x="771" y="18483"/>
                  </a:lnTo>
                  <a:lnTo>
                    <a:pt x="566" y="19877"/>
                  </a:lnTo>
                  <a:lnTo>
                    <a:pt x="393" y="21342"/>
                  </a:lnTo>
                  <a:lnTo>
                    <a:pt x="251" y="22876"/>
                  </a:lnTo>
                  <a:lnTo>
                    <a:pt x="141" y="24480"/>
                  </a:lnTo>
                  <a:lnTo>
                    <a:pt x="62" y="26154"/>
                  </a:lnTo>
                  <a:lnTo>
                    <a:pt x="15" y="27897"/>
                  </a:lnTo>
                  <a:lnTo>
                    <a:pt x="0" y="29711"/>
                  </a:lnTo>
                  <a:lnTo>
                    <a:pt x="13" y="31261"/>
                  </a:lnTo>
                  <a:lnTo>
                    <a:pt x="52" y="32764"/>
                  </a:lnTo>
                  <a:lnTo>
                    <a:pt x="117" y="34219"/>
                  </a:lnTo>
                  <a:lnTo>
                    <a:pt x="208" y="35626"/>
                  </a:lnTo>
                  <a:lnTo>
                    <a:pt x="325" y="36984"/>
                  </a:lnTo>
                  <a:lnTo>
                    <a:pt x="468" y="38295"/>
                  </a:lnTo>
                  <a:lnTo>
                    <a:pt x="637" y="39558"/>
                  </a:lnTo>
                  <a:lnTo>
                    <a:pt x="832" y="40774"/>
                  </a:lnTo>
                  <a:lnTo>
                    <a:pt x="1053" y="41941"/>
                  </a:lnTo>
                  <a:lnTo>
                    <a:pt x="1300" y="43060"/>
                  </a:lnTo>
                  <a:lnTo>
                    <a:pt x="1572" y="44121"/>
                  </a:lnTo>
                  <a:lnTo>
                    <a:pt x="1867" y="45141"/>
                  </a:lnTo>
                  <a:lnTo>
                    <a:pt x="2185" y="46120"/>
                  </a:lnTo>
                  <a:lnTo>
                    <a:pt x="2527" y="47058"/>
                  </a:lnTo>
                  <a:lnTo>
                    <a:pt x="2892" y="47955"/>
                  </a:lnTo>
                  <a:lnTo>
                    <a:pt x="3280" y="48811"/>
                  </a:lnTo>
                  <a:lnTo>
                    <a:pt x="3691" y="49625"/>
                  </a:lnTo>
                  <a:lnTo>
                    <a:pt x="4126" y="50399"/>
                  </a:lnTo>
                  <a:lnTo>
                    <a:pt x="4584" y="51131"/>
                  </a:lnTo>
                  <a:lnTo>
                    <a:pt x="5065" y="51823"/>
                  </a:lnTo>
                  <a:lnTo>
                    <a:pt x="5584" y="52475"/>
                  </a:lnTo>
                  <a:lnTo>
                    <a:pt x="6125" y="53091"/>
                  </a:lnTo>
                  <a:lnTo>
                    <a:pt x="6690" y="53669"/>
                  </a:lnTo>
                  <a:lnTo>
                    <a:pt x="7278" y="54211"/>
                  </a:lnTo>
                  <a:lnTo>
                    <a:pt x="7889" y="54715"/>
                  </a:lnTo>
                  <a:lnTo>
                    <a:pt x="8524" y="55183"/>
                  </a:lnTo>
                  <a:lnTo>
                    <a:pt x="9182" y="55613"/>
                  </a:lnTo>
                  <a:lnTo>
                    <a:pt x="9863" y="56007"/>
                  </a:lnTo>
                  <a:lnTo>
                    <a:pt x="10567" y="56364"/>
                  </a:lnTo>
                  <a:lnTo>
                    <a:pt x="11295" y="56683"/>
                  </a:lnTo>
                  <a:lnTo>
                    <a:pt x="12046" y="56957"/>
                  </a:lnTo>
                  <a:lnTo>
                    <a:pt x="12818" y="57201"/>
                  </a:lnTo>
                  <a:lnTo>
                    <a:pt x="13612" y="57417"/>
                  </a:lnTo>
                  <a:lnTo>
                    <a:pt x="14428" y="57604"/>
                  </a:lnTo>
                  <a:lnTo>
                    <a:pt x="15266" y="57762"/>
                  </a:lnTo>
                  <a:lnTo>
                    <a:pt x="16126" y="57891"/>
                  </a:lnTo>
                  <a:lnTo>
                    <a:pt x="17007" y="57992"/>
                  </a:lnTo>
                  <a:lnTo>
                    <a:pt x="17911" y="58064"/>
                  </a:lnTo>
                  <a:lnTo>
                    <a:pt x="18837" y="58107"/>
                  </a:lnTo>
                  <a:lnTo>
                    <a:pt x="19784" y="58121"/>
                  </a:lnTo>
                  <a:lnTo>
                    <a:pt x="20793" y="58101"/>
                  </a:lnTo>
                  <a:lnTo>
                    <a:pt x="21767" y="58042"/>
                  </a:lnTo>
                  <a:lnTo>
                    <a:pt x="22705" y="57942"/>
                  </a:lnTo>
                  <a:lnTo>
                    <a:pt x="23607" y="57803"/>
                  </a:lnTo>
                  <a:lnTo>
                    <a:pt x="24474" y="57625"/>
                  </a:lnTo>
                  <a:lnTo>
                    <a:pt x="25305" y="57406"/>
                  </a:lnTo>
                  <a:lnTo>
                    <a:pt x="26100" y="57148"/>
                  </a:lnTo>
                  <a:lnTo>
                    <a:pt x="26860" y="56850"/>
                  </a:lnTo>
                  <a:lnTo>
                    <a:pt x="27584" y="56513"/>
                  </a:lnTo>
                  <a:lnTo>
                    <a:pt x="28273" y="56136"/>
                  </a:lnTo>
                  <a:lnTo>
                    <a:pt x="28943" y="55721"/>
                  </a:lnTo>
                  <a:lnTo>
                    <a:pt x="29585" y="55270"/>
                  </a:lnTo>
                  <a:lnTo>
                    <a:pt x="30197" y="54784"/>
                  </a:lnTo>
                  <a:lnTo>
                    <a:pt x="30781" y="54263"/>
                  </a:lnTo>
                  <a:lnTo>
                    <a:pt x="31337" y="53705"/>
                  </a:lnTo>
                  <a:lnTo>
                    <a:pt x="31863" y="53113"/>
                  </a:lnTo>
                  <a:lnTo>
                    <a:pt x="32361" y="52484"/>
                  </a:lnTo>
                  <a:lnTo>
                    <a:pt x="32830" y="51820"/>
                  </a:lnTo>
                  <a:lnTo>
                    <a:pt x="33270" y="51120"/>
                  </a:lnTo>
                  <a:lnTo>
                    <a:pt x="33681" y="50385"/>
                  </a:lnTo>
                  <a:lnTo>
                    <a:pt x="34080" y="49616"/>
                  </a:lnTo>
                  <a:lnTo>
                    <a:pt x="34453" y="48813"/>
                  </a:lnTo>
                  <a:lnTo>
                    <a:pt x="34803" y="47978"/>
                  </a:lnTo>
                  <a:lnTo>
                    <a:pt x="35127" y="47110"/>
                  </a:lnTo>
                  <a:lnTo>
                    <a:pt x="35427" y="46209"/>
                  </a:lnTo>
                  <a:lnTo>
                    <a:pt x="35702" y="45275"/>
                  </a:lnTo>
                  <a:lnTo>
                    <a:pt x="35953" y="44309"/>
                  </a:lnTo>
                  <a:lnTo>
                    <a:pt x="36179" y="43309"/>
                  </a:lnTo>
                  <a:lnTo>
                    <a:pt x="36380" y="42277"/>
                  </a:lnTo>
                  <a:lnTo>
                    <a:pt x="36557" y="41212"/>
                  </a:lnTo>
                  <a:lnTo>
                    <a:pt x="36713" y="40101"/>
                  </a:lnTo>
                  <a:lnTo>
                    <a:pt x="36852" y="38961"/>
                  </a:lnTo>
                  <a:lnTo>
                    <a:pt x="36976" y="37790"/>
                  </a:lnTo>
                  <a:lnTo>
                    <a:pt x="37082" y="36589"/>
                  </a:lnTo>
                  <a:lnTo>
                    <a:pt x="37173" y="35359"/>
                  </a:lnTo>
                  <a:lnTo>
                    <a:pt x="37247" y="34098"/>
                  </a:lnTo>
                  <a:lnTo>
                    <a:pt x="37304" y="32806"/>
                  </a:lnTo>
                  <a:lnTo>
                    <a:pt x="37345" y="31485"/>
                  </a:lnTo>
                  <a:lnTo>
                    <a:pt x="37370" y="30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4502754" y="5368173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4502754" y="5403224"/>
              <a:ext cx="68116" cy="10131"/>
            </a:xfrm>
            <a:custGeom>
              <a:avLst/>
              <a:pathLst>
                <a:path w="68116" h="10131">
                  <a:moveTo>
                    <a:pt x="0" y="10131"/>
                  </a:moveTo>
                  <a:lnTo>
                    <a:pt x="0" y="0"/>
                  </a:lnTo>
                  <a:lnTo>
                    <a:pt x="68116" y="0"/>
                  </a:lnTo>
                  <a:lnTo>
                    <a:pt x="68116" y="10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590587" y="5421913"/>
              <a:ext cx="13349" cy="14992"/>
            </a:xfrm>
            <a:custGeom>
              <a:avLst/>
              <a:pathLst>
                <a:path w="13349" h="14992">
                  <a:moveTo>
                    <a:pt x="0" y="14992"/>
                  </a:moveTo>
                  <a:lnTo>
                    <a:pt x="0" y="0"/>
                  </a:lnTo>
                  <a:lnTo>
                    <a:pt x="13349" y="0"/>
                  </a:lnTo>
                  <a:lnTo>
                    <a:pt x="13349" y="1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4622215" y="533900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4634674" y="534900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700052" y="533900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4778164" y="533900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4790623" y="534900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4851483" y="5335313"/>
              <a:ext cx="37173" cy="130619"/>
            </a:xfrm>
            <a:custGeom>
              <a:avLst/>
              <a:pathLst>
                <a:path w="37173" h="130619">
                  <a:moveTo>
                    <a:pt x="37173" y="65446"/>
                  </a:moveTo>
                  <a:lnTo>
                    <a:pt x="37158" y="67354"/>
                  </a:lnTo>
                  <a:lnTo>
                    <a:pt x="37115" y="69244"/>
                  </a:lnTo>
                  <a:lnTo>
                    <a:pt x="37043" y="71117"/>
                  </a:lnTo>
                  <a:lnTo>
                    <a:pt x="36943" y="72971"/>
                  </a:lnTo>
                  <a:lnTo>
                    <a:pt x="36813" y="74808"/>
                  </a:lnTo>
                  <a:lnTo>
                    <a:pt x="36655" y="76627"/>
                  </a:lnTo>
                  <a:lnTo>
                    <a:pt x="36468" y="78428"/>
                  </a:lnTo>
                  <a:lnTo>
                    <a:pt x="36253" y="80211"/>
                  </a:lnTo>
                  <a:lnTo>
                    <a:pt x="36008" y="81977"/>
                  </a:lnTo>
                  <a:lnTo>
                    <a:pt x="35735" y="83725"/>
                  </a:lnTo>
                  <a:lnTo>
                    <a:pt x="35431" y="85444"/>
                  </a:lnTo>
                  <a:lnTo>
                    <a:pt x="35094" y="87150"/>
                  </a:lnTo>
                  <a:lnTo>
                    <a:pt x="34725" y="88845"/>
                  </a:lnTo>
                  <a:lnTo>
                    <a:pt x="34322" y="90527"/>
                  </a:lnTo>
                  <a:lnTo>
                    <a:pt x="33887" y="92197"/>
                  </a:lnTo>
                  <a:lnTo>
                    <a:pt x="33418" y="93854"/>
                  </a:lnTo>
                  <a:lnTo>
                    <a:pt x="32917" y="95499"/>
                  </a:lnTo>
                  <a:lnTo>
                    <a:pt x="32383" y="97132"/>
                  </a:lnTo>
                  <a:lnTo>
                    <a:pt x="31816" y="98752"/>
                  </a:lnTo>
                  <a:lnTo>
                    <a:pt x="31217" y="100360"/>
                  </a:lnTo>
                  <a:lnTo>
                    <a:pt x="30584" y="101957"/>
                  </a:lnTo>
                  <a:lnTo>
                    <a:pt x="29916" y="103545"/>
                  </a:lnTo>
                  <a:lnTo>
                    <a:pt x="29214" y="105123"/>
                  </a:lnTo>
                  <a:lnTo>
                    <a:pt x="28478" y="106691"/>
                  </a:lnTo>
                  <a:lnTo>
                    <a:pt x="27708" y="108250"/>
                  </a:lnTo>
                  <a:lnTo>
                    <a:pt x="26904" y="109799"/>
                  </a:lnTo>
                  <a:lnTo>
                    <a:pt x="26065" y="111339"/>
                  </a:lnTo>
                  <a:lnTo>
                    <a:pt x="25192" y="112869"/>
                  </a:lnTo>
                  <a:lnTo>
                    <a:pt x="24285" y="114390"/>
                  </a:lnTo>
                  <a:lnTo>
                    <a:pt x="23344" y="115900"/>
                  </a:lnTo>
                  <a:lnTo>
                    <a:pt x="22367" y="117403"/>
                  </a:lnTo>
                  <a:lnTo>
                    <a:pt x="21353" y="118899"/>
                  </a:lnTo>
                  <a:lnTo>
                    <a:pt x="20302" y="120388"/>
                  </a:lnTo>
                  <a:lnTo>
                    <a:pt x="19215" y="121870"/>
                  </a:lnTo>
                  <a:lnTo>
                    <a:pt x="18090" y="123345"/>
                  </a:lnTo>
                  <a:lnTo>
                    <a:pt x="16928" y="124814"/>
                  </a:lnTo>
                  <a:lnTo>
                    <a:pt x="15729" y="126275"/>
                  </a:lnTo>
                  <a:lnTo>
                    <a:pt x="14494" y="127730"/>
                  </a:lnTo>
                  <a:lnTo>
                    <a:pt x="13221" y="129178"/>
                  </a:lnTo>
                  <a:lnTo>
                    <a:pt x="11911" y="130619"/>
                  </a:lnTo>
                  <a:lnTo>
                    <a:pt x="0" y="130619"/>
                  </a:lnTo>
                  <a:lnTo>
                    <a:pt x="1269" y="129178"/>
                  </a:lnTo>
                  <a:lnTo>
                    <a:pt x="2502" y="127730"/>
                  </a:lnTo>
                  <a:lnTo>
                    <a:pt x="3700" y="126275"/>
                  </a:lnTo>
                  <a:lnTo>
                    <a:pt x="4863" y="124814"/>
                  </a:lnTo>
                  <a:lnTo>
                    <a:pt x="5990" y="123345"/>
                  </a:lnTo>
                  <a:lnTo>
                    <a:pt x="7081" y="121870"/>
                  </a:lnTo>
                  <a:lnTo>
                    <a:pt x="8137" y="120388"/>
                  </a:lnTo>
                  <a:lnTo>
                    <a:pt x="9157" y="118899"/>
                  </a:lnTo>
                  <a:lnTo>
                    <a:pt x="10141" y="117403"/>
                  </a:lnTo>
                  <a:lnTo>
                    <a:pt x="11090" y="115900"/>
                  </a:lnTo>
                  <a:lnTo>
                    <a:pt x="12017" y="114389"/>
                  </a:lnTo>
                  <a:lnTo>
                    <a:pt x="12911" y="112866"/>
                  </a:lnTo>
                  <a:lnTo>
                    <a:pt x="13770" y="111333"/>
                  </a:lnTo>
                  <a:lnTo>
                    <a:pt x="14595" y="109788"/>
                  </a:lnTo>
                  <a:lnTo>
                    <a:pt x="15386" y="108233"/>
                  </a:lnTo>
                  <a:lnTo>
                    <a:pt x="16142" y="106667"/>
                  </a:lnTo>
                  <a:lnTo>
                    <a:pt x="16864" y="105089"/>
                  </a:lnTo>
                  <a:lnTo>
                    <a:pt x="17552" y="103501"/>
                  </a:lnTo>
                  <a:lnTo>
                    <a:pt x="18206" y="101902"/>
                  </a:lnTo>
                  <a:lnTo>
                    <a:pt x="18826" y="100292"/>
                  </a:lnTo>
                  <a:lnTo>
                    <a:pt x="19412" y="98670"/>
                  </a:lnTo>
                  <a:lnTo>
                    <a:pt x="19968" y="97036"/>
                  </a:lnTo>
                  <a:lnTo>
                    <a:pt x="20491" y="95389"/>
                  </a:lnTo>
                  <a:lnTo>
                    <a:pt x="20984" y="93731"/>
                  </a:lnTo>
                  <a:lnTo>
                    <a:pt x="21444" y="92060"/>
                  </a:lnTo>
                  <a:lnTo>
                    <a:pt x="21873" y="90376"/>
                  </a:lnTo>
                  <a:lnTo>
                    <a:pt x="22271" y="88680"/>
                  </a:lnTo>
                  <a:lnTo>
                    <a:pt x="22637" y="86972"/>
                  </a:lnTo>
                  <a:lnTo>
                    <a:pt x="22972" y="85252"/>
                  </a:lnTo>
                  <a:lnTo>
                    <a:pt x="23276" y="83519"/>
                  </a:lnTo>
                  <a:lnTo>
                    <a:pt x="23562" y="81772"/>
                  </a:lnTo>
                  <a:lnTo>
                    <a:pt x="23818" y="80009"/>
                  </a:lnTo>
                  <a:lnTo>
                    <a:pt x="24044" y="78229"/>
                  </a:lnTo>
                  <a:lnTo>
                    <a:pt x="24239" y="76432"/>
                  </a:lnTo>
                  <a:lnTo>
                    <a:pt x="24405" y="74620"/>
                  </a:lnTo>
                  <a:lnTo>
                    <a:pt x="24541" y="72790"/>
                  </a:lnTo>
                  <a:lnTo>
                    <a:pt x="24646" y="70945"/>
                  </a:lnTo>
                  <a:lnTo>
                    <a:pt x="24721" y="69083"/>
                  </a:lnTo>
                  <a:lnTo>
                    <a:pt x="24767" y="67204"/>
                  </a:lnTo>
                  <a:lnTo>
                    <a:pt x="24782" y="65309"/>
                  </a:lnTo>
                  <a:lnTo>
                    <a:pt x="24767" y="63414"/>
                  </a:lnTo>
                  <a:lnTo>
                    <a:pt x="24721" y="61536"/>
                  </a:lnTo>
                  <a:lnTo>
                    <a:pt x="24646" y="59674"/>
                  </a:lnTo>
                  <a:lnTo>
                    <a:pt x="24541" y="57828"/>
                  </a:lnTo>
                  <a:lnTo>
                    <a:pt x="24405" y="55999"/>
                  </a:lnTo>
                  <a:lnTo>
                    <a:pt x="24239" y="54186"/>
                  </a:lnTo>
                  <a:lnTo>
                    <a:pt x="24044" y="52390"/>
                  </a:lnTo>
                  <a:lnTo>
                    <a:pt x="23818" y="50610"/>
                  </a:lnTo>
                  <a:lnTo>
                    <a:pt x="23562" y="48846"/>
                  </a:lnTo>
                  <a:lnTo>
                    <a:pt x="23276" y="47099"/>
                  </a:lnTo>
                  <a:lnTo>
                    <a:pt x="22972" y="45367"/>
                  </a:lnTo>
                  <a:lnTo>
                    <a:pt x="22637" y="43649"/>
                  </a:lnTo>
                  <a:lnTo>
                    <a:pt x="22271" y="41944"/>
                  </a:lnTo>
                  <a:lnTo>
                    <a:pt x="21873" y="40253"/>
                  </a:lnTo>
                  <a:lnTo>
                    <a:pt x="21444" y="38576"/>
                  </a:lnTo>
                  <a:lnTo>
                    <a:pt x="20984" y="36913"/>
                  </a:lnTo>
                  <a:lnTo>
                    <a:pt x="20491" y="35263"/>
                  </a:lnTo>
                  <a:lnTo>
                    <a:pt x="19968" y="33627"/>
                  </a:lnTo>
                  <a:lnTo>
                    <a:pt x="19412" y="32004"/>
                  </a:lnTo>
                  <a:lnTo>
                    <a:pt x="18826" y="30395"/>
                  </a:lnTo>
                  <a:lnTo>
                    <a:pt x="18206" y="28785"/>
                  </a:lnTo>
                  <a:lnTo>
                    <a:pt x="17552" y="27186"/>
                  </a:lnTo>
                  <a:lnTo>
                    <a:pt x="16864" y="25598"/>
                  </a:lnTo>
                  <a:lnTo>
                    <a:pt x="16142" y="24020"/>
                  </a:lnTo>
                  <a:lnTo>
                    <a:pt x="15386" y="22454"/>
                  </a:lnTo>
                  <a:lnTo>
                    <a:pt x="14595" y="20899"/>
                  </a:lnTo>
                  <a:lnTo>
                    <a:pt x="13770" y="19354"/>
                  </a:lnTo>
                  <a:lnTo>
                    <a:pt x="12911" y="17821"/>
                  </a:lnTo>
                  <a:lnTo>
                    <a:pt x="12017" y="16298"/>
                  </a:lnTo>
                  <a:lnTo>
                    <a:pt x="11090" y="14787"/>
                  </a:lnTo>
                  <a:lnTo>
                    <a:pt x="10141" y="13271"/>
                  </a:lnTo>
                  <a:lnTo>
                    <a:pt x="9157" y="11763"/>
                  </a:lnTo>
                  <a:lnTo>
                    <a:pt x="8137" y="10264"/>
                  </a:lnTo>
                  <a:lnTo>
                    <a:pt x="7081" y="8773"/>
                  </a:lnTo>
                  <a:lnTo>
                    <a:pt x="5990" y="7290"/>
                  </a:lnTo>
                  <a:lnTo>
                    <a:pt x="4863" y="5816"/>
                  </a:lnTo>
                  <a:lnTo>
                    <a:pt x="3700" y="4349"/>
                  </a:lnTo>
                  <a:lnTo>
                    <a:pt x="2502" y="2891"/>
                  </a:lnTo>
                  <a:lnTo>
                    <a:pt x="1269" y="1441"/>
                  </a:lnTo>
                  <a:lnTo>
                    <a:pt x="0" y="0"/>
                  </a:lnTo>
                  <a:lnTo>
                    <a:pt x="11911" y="0"/>
                  </a:lnTo>
                  <a:lnTo>
                    <a:pt x="13221" y="1441"/>
                  </a:lnTo>
                  <a:lnTo>
                    <a:pt x="14494" y="2888"/>
                  </a:lnTo>
                  <a:lnTo>
                    <a:pt x="15729" y="4343"/>
                  </a:lnTo>
                  <a:lnTo>
                    <a:pt x="16928" y="5805"/>
                  </a:lnTo>
                  <a:lnTo>
                    <a:pt x="18090" y="7273"/>
                  </a:lnTo>
                  <a:lnTo>
                    <a:pt x="19215" y="8749"/>
                  </a:lnTo>
                  <a:lnTo>
                    <a:pt x="20302" y="10231"/>
                  </a:lnTo>
                  <a:lnTo>
                    <a:pt x="21353" y="11720"/>
                  </a:lnTo>
                  <a:lnTo>
                    <a:pt x="22367" y="13215"/>
                  </a:lnTo>
                  <a:lnTo>
                    <a:pt x="23344" y="14718"/>
                  </a:lnTo>
                  <a:lnTo>
                    <a:pt x="24285" y="16229"/>
                  </a:lnTo>
                  <a:lnTo>
                    <a:pt x="25192" y="17750"/>
                  </a:lnTo>
                  <a:lnTo>
                    <a:pt x="26065" y="19280"/>
                  </a:lnTo>
                  <a:lnTo>
                    <a:pt x="26904" y="20819"/>
                  </a:lnTo>
                  <a:lnTo>
                    <a:pt x="27708" y="22368"/>
                  </a:lnTo>
                  <a:lnTo>
                    <a:pt x="28478" y="23927"/>
                  </a:lnTo>
                  <a:lnTo>
                    <a:pt x="29214" y="25496"/>
                  </a:lnTo>
                  <a:lnTo>
                    <a:pt x="29916" y="27074"/>
                  </a:lnTo>
                  <a:lnTo>
                    <a:pt x="30584" y="28661"/>
                  </a:lnTo>
                  <a:lnTo>
                    <a:pt x="31217" y="30258"/>
                  </a:lnTo>
                  <a:lnTo>
                    <a:pt x="31816" y="31867"/>
                  </a:lnTo>
                  <a:lnTo>
                    <a:pt x="32383" y="33490"/>
                  </a:lnTo>
                  <a:lnTo>
                    <a:pt x="32917" y="35126"/>
                  </a:lnTo>
                  <a:lnTo>
                    <a:pt x="33418" y="36776"/>
                  </a:lnTo>
                  <a:lnTo>
                    <a:pt x="33887" y="38439"/>
                  </a:lnTo>
                  <a:lnTo>
                    <a:pt x="34322" y="40116"/>
                  </a:lnTo>
                  <a:lnTo>
                    <a:pt x="34725" y="41807"/>
                  </a:lnTo>
                  <a:lnTo>
                    <a:pt x="35094" y="43512"/>
                  </a:lnTo>
                  <a:lnTo>
                    <a:pt x="35431" y="45230"/>
                  </a:lnTo>
                  <a:lnTo>
                    <a:pt x="35735" y="46962"/>
                  </a:lnTo>
                  <a:lnTo>
                    <a:pt x="36008" y="48709"/>
                  </a:lnTo>
                  <a:lnTo>
                    <a:pt x="36253" y="50473"/>
                  </a:lnTo>
                  <a:lnTo>
                    <a:pt x="36468" y="52253"/>
                  </a:lnTo>
                  <a:lnTo>
                    <a:pt x="36655" y="54049"/>
                  </a:lnTo>
                  <a:lnTo>
                    <a:pt x="36813" y="55862"/>
                  </a:lnTo>
                  <a:lnTo>
                    <a:pt x="36943" y="57691"/>
                  </a:lnTo>
                  <a:lnTo>
                    <a:pt x="37043" y="59537"/>
                  </a:lnTo>
                  <a:lnTo>
                    <a:pt x="37115" y="61399"/>
                  </a:lnTo>
                  <a:lnTo>
                    <a:pt x="37158" y="63277"/>
                  </a:lnTo>
                  <a:lnTo>
                    <a:pt x="37173" y="65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3105440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3115372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3173435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3199519" y="554329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3209506" y="555126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3260911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3322957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3332889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3556588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3566520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3624583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3650668" y="554329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3660654" y="5551264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3713314" y="554444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3774215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011884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075731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100943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110875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163099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173030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4225254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4235186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463033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526880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552091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562023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615502" y="554329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676512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914181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4978028" y="5609381"/>
              <a:ext cx="10641" cy="11950"/>
            </a:xfrm>
            <a:custGeom>
              <a:avLst/>
              <a:pathLst>
                <a:path w="10641" h="11950">
                  <a:moveTo>
                    <a:pt x="0" y="11950"/>
                  </a:moveTo>
                  <a:lnTo>
                    <a:pt x="0" y="0"/>
                  </a:lnTo>
                  <a:lnTo>
                    <a:pt x="10641" y="0"/>
                  </a:lnTo>
                  <a:lnTo>
                    <a:pt x="10641" y="1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5003240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5013172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5065504" y="554444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5127551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5137483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5115094" y="983989"/>
              <a:ext cx="3044916" cy="4890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5219477" y="1259642"/>
              <a:ext cx="2870944" cy="42221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5824256" y="1259642"/>
              <a:ext cx="0" cy="4222170"/>
            </a:xfrm>
            <a:custGeom>
              <a:avLst/>
              <a:pathLst>
                <a:path w="0" h="4222170">
                  <a:moveTo>
                    <a:pt x="0" y="42221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6772819" y="1259642"/>
              <a:ext cx="0" cy="4222170"/>
            </a:xfrm>
            <a:custGeom>
              <a:avLst/>
              <a:pathLst>
                <a:path w="0" h="4222170">
                  <a:moveTo>
                    <a:pt x="0" y="42221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7721382" y="1259642"/>
              <a:ext cx="0" cy="4222170"/>
            </a:xfrm>
            <a:custGeom>
              <a:avLst/>
              <a:pathLst>
                <a:path w="0" h="4222170">
                  <a:moveTo>
                    <a:pt x="0" y="42221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5219477" y="5388676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5219477" y="5233449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5219477" y="5078223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5219477" y="4922996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5219477" y="4767769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5219477" y="4612542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5219477" y="4457315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5219477" y="4302088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5219477" y="4146861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5219477" y="3991635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5219477" y="3836408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5219477" y="3681181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5219477" y="3525954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5219477" y="3370727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5219477" y="3215500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5219477" y="3060273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5219477" y="2905047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5219477" y="2749820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5219477" y="2594593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5219477" y="2439366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5219477" y="2284139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5219477" y="2128912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5219477" y="1973686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5219477" y="1818459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5219477" y="1663232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5219477" y="1508005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5219477" y="1352778"/>
              <a:ext cx="2870944" cy="0"/>
            </a:xfrm>
            <a:custGeom>
              <a:avLst/>
              <a:pathLst>
                <a:path w="2870944" h="0">
                  <a:moveTo>
                    <a:pt x="0" y="0"/>
                  </a:moveTo>
                  <a:lnTo>
                    <a:pt x="2870944" y="0"/>
                  </a:lnTo>
                  <a:lnTo>
                    <a:pt x="28709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5349975" y="1259642"/>
              <a:ext cx="0" cy="4222170"/>
            </a:xfrm>
            <a:custGeom>
              <a:avLst/>
              <a:pathLst>
                <a:path w="0" h="4222170">
                  <a:moveTo>
                    <a:pt x="0" y="42221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6298538" y="1259642"/>
              <a:ext cx="0" cy="4222170"/>
            </a:xfrm>
            <a:custGeom>
              <a:avLst/>
              <a:pathLst>
                <a:path w="0" h="4222170">
                  <a:moveTo>
                    <a:pt x="0" y="42221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7247101" y="1259642"/>
              <a:ext cx="0" cy="4222170"/>
            </a:xfrm>
            <a:custGeom>
              <a:avLst/>
              <a:pathLst>
                <a:path w="0" h="4222170">
                  <a:moveTo>
                    <a:pt x="0" y="42221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5349975" y="1259642"/>
              <a:ext cx="0" cy="4222170"/>
            </a:xfrm>
            <a:custGeom>
              <a:avLst/>
              <a:pathLst>
                <a:path w="0" h="4222170">
                  <a:moveTo>
                    <a:pt x="0" y="42221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4D4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5349976" y="1345017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5349976" y="13527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5349976" y="1345017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5349978" y="1655470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5349975" y="1663232"/>
              <a:ext cx="3" cy="0"/>
            </a:xfrm>
            <a:custGeom>
              <a:avLst/>
              <a:pathLst>
                <a:path w="3" h="0">
                  <a:moveTo>
                    <a:pt x="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5349975" y="1655470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5349978" y="1965924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5349975" y="1973686"/>
              <a:ext cx="2" cy="0"/>
            </a:xfrm>
            <a:custGeom>
              <a:avLst/>
              <a:pathLst>
                <a:path w="2" h="0">
                  <a:moveTo>
                    <a:pt x="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5349975" y="1965924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5349979" y="2121151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5349975" y="2128912"/>
              <a:ext cx="3" cy="0"/>
            </a:xfrm>
            <a:custGeom>
              <a:avLst/>
              <a:pathLst>
                <a:path w="3" h="0">
                  <a:moveTo>
                    <a:pt x="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5349975" y="2121151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5349978" y="2276378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5349975" y="2284139"/>
              <a:ext cx="3" cy="0"/>
            </a:xfrm>
            <a:custGeom>
              <a:avLst/>
              <a:pathLst>
                <a:path w="3" h="0">
                  <a:moveTo>
                    <a:pt x="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5349975" y="2276378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5349980" y="2586832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5349975" y="2594593"/>
              <a:ext cx="5" cy="0"/>
            </a:xfrm>
            <a:custGeom>
              <a:avLst/>
              <a:pathLst>
                <a:path w="5" h="0">
                  <a:moveTo>
                    <a:pt x="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5349975" y="2586832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5349976" y="2897285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5349975" y="2905047"/>
              <a:ext cx="1" cy="0"/>
            </a:xfrm>
            <a:custGeom>
              <a:avLst/>
              <a:pathLst>
                <a:path w="1" h="0">
                  <a:moveTo>
                    <a:pt x="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5349975" y="2897285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5349988" y="3207739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5349975" y="3215500"/>
              <a:ext cx="12" cy="0"/>
            </a:xfrm>
            <a:custGeom>
              <a:avLst/>
              <a:pathLst>
                <a:path w="12" h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5349975" y="3207739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5350631" y="3362966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5349978" y="3370727"/>
              <a:ext cx="653" cy="0"/>
            </a:xfrm>
            <a:custGeom>
              <a:avLst/>
              <a:pathLst>
                <a:path w="653" h="0">
                  <a:moveTo>
                    <a:pt x="65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5349978" y="3362966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8090421" y="3673420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5349975" y="3681181"/>
              <a:ext cx="2740446" cy="0"/>
            </a:xfrm>
            <a:custGeom>
              <a:avLst/>
              <a:pathLst>
                <a:path w="2740446" h="0">
                  <a:moveTo>
                    <a:pt x="274044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5349975" y="3673420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8090421" y="3828646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5349975" y="3836408"/>
              <a:ext cx="2740446" cy="0"/>
            </a:xfrm>
            <a:custGeom>
              <a:avLst/>
              <a:pathLst>
                <a:path w="2740446" h="0">
                  <a:moveTo>
                    <a:pt x="274044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5349975" y="3828646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5349979" y="4139100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5349975" y="4146861"/>
              <a:ext cx="3" cy="0"/>
            </a:xfrm>
            <a:custGeom>
              <a:avLst/>
              <a:pathLst>
                <a:path w="3" h="0">
                  <a:moveTo>
                    <a:pt x="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5349975" y="4139100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8090421" y="4294327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5349975" y="4302088"/>
              <a:ext cx="2740446" cy="0"/>
            </a:xfrm>
            <a:custGeom>
              <a:avLst/>
              <a:pathLst>
                <a:path w="2740446" h="0">
                  <a:moveTo>
                    <a:pt x="274044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5349975" y="4294327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5349975" y="4604781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5349975" y="46125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5349975" y="4604781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5349975" y="4760008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5349975" y="4767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5349975" y="4760008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5349976" y="4915234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5349975" y="4922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5349975" y="4915234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5349985" y="5070461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5349975" y="5078223"/>
              <a:ext cx="10" cy="0"/>
            </a:xfrm>
            <a:custGeom>
              <a:avLst/>
              <a:pathLst>
                <a:path w="10" h="0">
                  <a:moveTo>
                    <a:pt x="1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5349975" y="5070461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5349975" y="5380915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5349975" y="5388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5349975" y="5380915"/>
              <a:ext cx="0" cy="15522"/>
            </a:xfrm>
            <a:custGeom>
              <a:avLst/>
              <a:pathLst>
                <a:path w="0" h="15522">
                  <a:moveTo>
                    <a:pt x="0" y="155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5264172" y="1266974"/>
              <a:ext cx="171607" cy="171607"/>
            </a:xfrm>
            <a:custGeom>
              <a:avLst/>
              <a:pathLst>
                <a:path w="171607" h="171607">
                  <a:moveTo>
                    <a:pt x="0" y="171607"/>
                  </a:moveTo>
                  <a:lnTo>
                    <a:pt x="171607" y="171607"/>
                  </a:lnTo>
                  <a:lnTo>
                    <a:pt x="171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5306976" y="1465006"/>
              <a:ext cx="85998" cy="85998"/>
            </a:xfrm>
            <a:custGeom>
              <a:avLst/>
              <a:pathLst>
                <a:path w="85998" h="85998">
                  <a:moveTo>
                    <a:pt x="0" y="85998"/>
                  </a:moveTo>
                  <a:lnTo>
                    <a:pt x="85998" y="85998"/>
                  </a:lnTo>
                  <a:lnTo>
                    <a:pt x="85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269242" y="1582498"/>
              <a:ext cx="161467" cy="161467"/>
            </a:xfrm>
            <a:custGeom>
              <a:avLst/>
              <a:pathLst>
                <a:path w="161467" h="161467">
                  <a:moveTo>
                    <a:pt x="0" y="161467"/>
                  </a:moveTo>
                  <a:lnTo>
                    <a:pt x="161467" y="161467"/>
                  </a:lnTo>
                  <a:lnTo>
                    <a:pt x="161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5286948" y="1755431"/>
              <a:ext cx="126055" cy="126055"/>
            </a:xfrm>
            <a:custGeom>
              <a:avLst/>
              <a:pathLst>
                <a:path w="126055" h="126055">
                  <a:moveTo>
                    <a:pt x="0" y="126055"/>
                  </a:moveTo>
                  <a:lnTo>
                    <a:pt x="126055" y="126055"/>
                  </a:lnTo>
                  <a:lnTo>
                    <a:pt x="1260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5300739" y="1924449"/>
              <a:ext cx="98473" cy="98473"/>
            </a:xfrm>
            <a:custGeom>
              <a:avLst/>
              <a:pathLst>
                <a:path w="98473" h="98473">
                  <a:moveTo>
                    <a:pt x="0" y="98473"/>
                  </a:moveTo>
                  <a:lnTo>
                    <a:pt x="98473" y="98473"/>
                  </a:lnTo>
                  <a:lnTo>
                    <a:pt x="98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5302013" y="2080949"/>
              <a:ext cx="95926" cy="95926"/>
            </a:xfrm>
            <a:custGeom>
              <a:avLst/>
              <a:pathLst>
                <a:path w="95926" h="95926">
                  <a:moveTo>
                    <a:pt x="0" y="95926"/>
                  </a:moveTo>
                  <a:lnTo>
                    <a:pt x="95926" y="95926"/>
                  </a:lnTo>
                  <a:lnTo>
                    <a:pt x="959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5307768" y="2241932"/>
              <a:ext cx="84414" cy="84414"/>
            </a:xfrm>
            <a:custGeom>
              <a:avLst/>
              <a:pathLst>
                <a:path w="84414" h="84414">
                  <a:moveTo>
                    <a:pt x="0" y="84414"/>
                  </a:moveTo>
                  <a:lnTo>
                    <a:pt x="84414" y="84414"/>
                  </a:lnTo>
                  <a:lnTo>
                    <a:pt x="84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5307369" y="2396760"/>
              <a:ext cx="85212" cy="85212"/>
            </a:xfrm>
            <a:custGeom>
              <a:avLst/>
              <a:pathLst>
                <a:path w="85212" h="85212">
                  <a:moveTo>
                    <a:pt x="0" y="85212"/>
                  </a:moveTo>
                  <a:lnTo>
                    <a:pt x="85212" y="85212"/>
                  </a:lnTo>
                  <a:lnTo>
                    <a:pt x="85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5269088" y="2513704"/>
              <a:ext cx="161776" cy="161776"/>
            </a:xfrm>
            <a:custGeom>
              <a:avLst/>
              <a:pathLst>
                <a:path w="161776" h="161776">
                  <a:moveTo>
                    <a:pt x="0" y="161776"/>
                  </a:moveTo>
                  <a:lnTo>
                    <a:pt x="161776" y="161776"/>
                  </a:lnTo>
                  <a:lnTo>
                    <a:pt x="161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5314283" y="2714128"/>
              <a:ext cx="71384" cy="71384"/>
            </a:xfrm>
            <a:custGeom>
              <a:avLst/>
              <a:pathLst>
                <a:path w="71384" h="71384">
                  <a:moveTo>
                    <a:pt x="0" y="71384"/>
                  </a:moveTo>
                  <a:lnTo>
                    <a:pt x="71384" y="71384"/>
                  </a:lnTo>
                  <a:lnTo>
                    <a:pt x="71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5266806" y="2821878"/>
              <a:ext cx="166337" cy="166337"/>
            </a:xfrm>
            <a:custGeom>
              <a:avLst/>
              <a:pathLst>
                <a:path w="166337" h="166337">
                  <a:moveTo>
                    <a:pt x="0" y="166337"/>
                  </a:moveTo>
                  <a:lnTo>
                    <a:pt x="166337" y="166337"/>
                  </a:lnTo>
                  <a:lnTo>
                    <a:pt x="1663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5267407" y="2977705"/>
              <a:ext cx="165137" cy="165137"/>
            </a:xfrm>
            <a:custGeom>
              <a:avLst/>
              <a:pathLst>
                <a:path w="165137" h="165137">
                  <a:moveTo>
                    <a:pt x="0" y="165137"/>
                  </a:moveTo>
                  <a:lnTo>
                    <a:pt x="165137" y="165137"/>
                  </a:lnTo>
                  <a:lnTo>
                    <a:pt x="165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5314286" y="3179808"/>
              <a:ext cx="71384" cy="71384"/>
            </a:xfrm>
            <a:custGeom>
              <a:avLst/>
              <a:pathLst>
                <a:path w="71384" h="71384">
                  <a:moveTo>
                    <a:pt x="0" y="71384"/>
                  </a:moveTo>
                  <a:lnTo>
                    <a:pt x="71384" y="71384"/>
                  </a:lnTo>
                  <a:lnTo>
                    <a:pt x="71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5325736" y="3346439"/>
              <a:ext cx="48575" cy="48575"/>
            </a:xfrm>
            <a:custGeom>
              <a:avLst/>
              <a:pathLst>
                <a:path w="48575" h="48575">
                  <a:moveTo>
                    <a:pt x="0" y="48575"/>
                  </a:moveTo>
                  <a:lnTo>
                    <a:pt x="48575" y="48575"/>
                  </a:lnTo>
                  <a:lnTo>
                    <a:pt x="485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5331925" y="3507903"/>
              <a:ext cx="36101" cy="36101"/>
            </a:xfrm>
            <a:custGeom>
              <a:avLst/>
              <a:pathLst>
                <a:path w="36101" h="36101">
                  <a:moveTo>
                    <a:pt x="0" y="36101"/>
                  </a:moveTo>
                  <a:lnTo>
                    <a:pt x="36101" y="36101"/>
                  </a:lnTo>
                  <a:lnTo>
                    <a:pt x="36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6852577" y="3619027"/>
              <a:ext cx="124308" cy="124308"/>
            </a:xfrm>
            <a:custGeom>
              <a:avLst/>
              <a:pathLst>
                <a:path w="124308" h="124308">
                  <a:moveTo>
                    <a:pt x="0" y="124308"/>
                  </a:moveTo>
                  <a:lnTo>
                    <a:pt x="124308" y="124308"/>
                  </a:lnTo>
                  <a:lnTo>
                    <a:pt x="124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891202" y="3767686"/>
              <a:ext cx="137443" cy="137443"/>
            </a:xfrm>
            <a:custGeom>
              <a:avLst/>
              <a:pathLst>
                <a:path w="137443" h="137443">
                  <a:moveTo>
                    <a:pt x="0" y="137443"/>
                  </a:moveTo>
                  <a:lnTo>
                    <a:pt x="137443" y="137443"/>
                  </a:lnTo>
                  <a:lnTo>
                    <a:pt x="137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5299516" y="3941175"/>
              <a:ext cx="100919" cy="100919"/>
            </a:xfrm>
            <a:custGeom>
              <a:avLst/>
              <a:pathLst>
                <a:path w="100919" h="100919">
                  <a:moveTo>
                    <a:pt x="0" y="100919"/>
                  </a:moveTo>
                  <a:lnTo>
                    <a:pt x="100919" y="100919"/>
                  </a:lnTo>
                  <a:lnTo>
                    <a:pt x="1009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273084" y="4069969"/>
              <a:ext cx="153784" cy="153784"/>
            </a:xfrm>
            <a:custGeom>
              <a:avLst/>
              <a:pathLst>
                <a:path w="153784" h="153784">
                  <a:moveTo>
                    <a:pt x="0" y="153784"/>
                  </a:moveTo>
                  <a:lnTo>
                    <a:pt x="153784" y="153784"/>
                  </a:lnTo>
                  <a:lnTo>
                    <a:pt x="153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5331924" y="4284038"/>
              <a:ext cx="36101" cy="36101"/>
            </a:xfrm>
            <a:custGeom>
              <a:avLst/>
              <a:pathLst>
                <a:path w="36101" h="36101">
                  <a:moveTo>
                    <a:pt x="0" y="36101"/>
                  </a:moveTo>
                  <a:lnTo>
                    <a:pt x="36101" y="36101"/>
                  </a:lnTo>
                  <a:lnTo>
                    <a:pt x="36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5313741" y="4421080"/>
              <a:ext cx="72469" cy="72469"/>
            </a:xfrm>
            <a:custGeom>
              <a:avLst/>
              <a:pathLst>
                <a:path w="72469" h="72469">
                  <a:moveTo>
                    <a:pt x="0" y="72469"/>
                  </a:moveTo>
                  <a:lnTo>
                    <a:pt x="72469" y="72469"/>
                  </a:lnTo>
                  <a:lnTo>
                    <a:pt x="72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5281638" y="4544206"/>
              <a:ext cx="136672" cy="136672"/>
            </a:xfrm>
            <a:custGeom>
              <a:avLst/>
              <a:pathLst>
                <a:path w="136672" h="136672">
                  <a:moveTo>
                    <a:pt x="0" y="136672"/>
                  </a:moveTo>
                  <a:lnTo>
                    <a:pt x="136672" y="136672"/>
                  </a:lnTo>
                  <a:lnTo>
                    <a:pt x="136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5291263" y="4709057"/>
              <a:ext cx="117424" cy="117424"/>
            </a:xfrm>
            <a:custGeom>
              <a:avLst/>
              <a:pathLst>
                <a:path w="117424" h="117424">
                  <a:moveTo>
                    <a:pt x="0" y="117424"/>
                  </a:moveTo>
                  <a:lnTo>
                    <a:pt x="117424" y="117424"/>
                  </a:lnTo>
                  <a:lnTo>
                    <a:pt x="117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5264172" y="4837192"/>
              <a:ext cx="171607" cy="171607"/>
            </a:xfrm>
            <a:custGeom>
              <a:avLst/>
              <a:pathLst>
                <a:path w="171607" h="171607">
                  <a:moveTo>
                    <a:pt x="0" y="171607"/>
                  </a:moveTo>
                  <a:lnTo>
                    <a:pt x="171607" y="171607"/>
                  </a:lnTo>
                  <a:lnTo>
                    <a:pt x="171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5264171" y="4992419"/>
              <a:ext cx="171607" cy="171607"/>
            </a:xfrm>
            <a:custGeom>
              <a:avLst/>
              <a:pathLst>
                <a:path w="171607" h="171607">
                  <a:moveTo>
                    <a:pt x="0" y="171607"/>
                  </a:moveTo>
                  <a:lnTo>
                    <a:pt x="171607" y="171607"/>
                  </a:lnTo>
                  <a:lnTo>
                    <a:pt x="171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5285669" y="5169143"/>
              <a:ext cx="128613" cy="128613"/>
            </a:xfrm>
            <a:custGeom>
              <a:avLst/>
              <a:pathLst>
                <a:path w="128613" h="128613">
                  <a:moveTo>
                    <a:pt x="0" y="128613"/>
                  </a:moveTo>
                  <a:lnTo>
                    <a:pt x="128613" y="128613"/>
                  </a:lnTo>
                  <a:lnTo>
                    <a:pt x="1286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5282813" y="5321514"/>
              <a:ext cx="134324" cy="134324"/>
            </a:xfrm>
            <a:custGeom>
              <a:avLst/>
              <a:pathLst>
                <a:path w="134324" h="134324">
                  <a:moveTo>
                    <a:pt x="0" y="134324"/>
                  </a:moveTo>
                  <a:lnTo>
                    <a:pt x="134324" y="134324"/>
                  </a:lnTo>
                  <a:lnTo>
                    <a:pt x="1343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5219477" y="1259642"/>
              <a:ext cx="2870944" cy="422217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5349975" y="5481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6298538" y="5481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7247101" y="5481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5197396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5207328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5259934" y="5561196"/>
              <a:ext cx="52442" cy="61227"/>
            </a:xfrm>
            <a:custGeom>
              <a:avLst/>
              <a:pathLst>
                <a:path w="52442" h="61227">
                  <a:moveTo>
                    <a:pt x="10313" y="32687"/>
                  </a:moveTo>
                  <a:lnTo>
                    <a:pt x="10323" y="33608"/>
                  </a:lnTo>
                  <a:lnTo>
                    <a:pt x="10350" y="34514"/>
                  </a:lnTo>
                  <a:lnTo>
                    <a:pt x="10397" y="35406"/>
                  </a:lnTo>
                  <a:lnTo>
                    <a:pt x="10462" y="36284"/>
                  </a:lnTo>
                  <a:lnTo>
                    <a:pt x="10545" y="37148"/>
                  </a:lnTo>
                  <a:lnTo>
                    <a:pt x="10647" y="37998"/>
                  </a:lnTo>
                  <a:lnTo>
                    <a:pt x="10768" y="38833"/>
                  </a:lnTo>
                  <a:lnTo>
                    <a:pt x="10907" y="39655"/>
                  </a:lnTo>
                  <a:lnTo>
                    <a:pt x="11065" y="40462"/>
                  </a:lnTo>
                  <a:lnTo>
                    <a:pt x="11241" y="41255"/>
                  </a:lnTo>
                  <a:lnTo>
                    <a:pt x="11447" y="42019"/>
                  </a:lnTo>
                  <a:lnTo>
                    <a:pt x="11673" y="42763"/>
                  </a:lnTo>
                  <a:lnTo>
                    <a:pt x="11919" y="43486"/>
                  </a:lnTo>
                  <a:lnTo>
                    <a:pt x="12184" y="44188"/>
                  </a:lnTo>
                  <a:lnTo>
                    <a:pt x="12469" y="44870"/>
                  </a:lnTo>
                  <a:lnTo>
                    <a:pt x="12773" y="45531"/>
                  </a:lnTo>
                  <a:lnTo>
                    <a:pt x="13097" y="46171"/>
                  </a:lnTo>
                  <a:lnTo>
                    <a:pt x="13441" y="46790"/>
                  </a:lnTo>
                  <a:lnTo>
                    <a:pt x="13805" y="47389"/>
                  </a:lnTo>
                  <a:lnTo>
                    <a:pt x="14188" y="47967"/>
                  </a:lnTo>
                  <a:lnTo>
                    <a:pt x="14603" y="48511"/>
                  </a:lnTo>
                  <a:lnTo>
                    <a:pt x="15039" y="49032"/>
                  </a:lnTo>
                  <a:lnTo>
                    <a:pt x="15497" y="49529"/>
                  </a:lnTo>
                  <a:lnTo>
                    <a:pt x="15978" y="50001"/>
                  </a:lnTo>
                  <a:lnTo>
                    <a:pt x="16480" y="50450"/>
                  </a:lnTo>
                  <a:lnTo>
                    <a:pt x="17004" y="50874"/>
                  </a:lnTo>
                  <a:lnTo>
                    <a:pt x="17549" y="51275"/>
                  </a:lnTo>
                  <a:lnTo>
                    <a:pt x="18117" y="51651"/>
                  </a:lnTo>
                  <a:lnTo>
                    <a:pt x="18706" y="52004"/>
                  </a:lnTo>
                  <a:lnTo>
                    <a:pt x="19317" y="52332"/>
                  </a:lnTo>
                  <a:lnTo>
                    <a:pt x="19952" y="52623"/>
                  </a:lnTo>
                  <a:lnTo>
                    <a:pt x="20612" y="52882"/>
                  </a:lnTo>
                  <a:lnTo>
                    <a:pt x="21297" y="53112"/>
                  </a:lnTo>
                  <a:lnTo>
                    <a:pt x="22007" y="53310"/>
                  </a:lnTo>
                  <a:lnTo>
                    <a:pt x="22742" y="53478"/>
                  </a:lnTo>
                  <a:lnTo>
                    <a:pt x="23502" y="53616"/>
                  </a:lnTo>
                  <a:lnTo>
                    <a:pt x="24287" y="53723"/>
                  </a:lnTo>
                  <a:lnTo>
                    <a:pt x="25097" y="53799"/>
                  </a:lnTo>
                  <a:lnTo>
                    <a:pt x="25933" y="53845"/>
                  </a:lnTo>
                  <a:lnTo>
                    <a:pt x="26794" y="53860"/>
                  </a:lnTo>
                  <a:lnTo>
                    <a:pt x="28045" y="53835"/>
                  </a:lnTo>
                  <a:lnTo>
                    <a:pt x="29245" y="53758"/>
                  </a:lnTo>
                  <a:lnTo>
                    <a:pt x="30394" y="53630"/>
                  </a:lnTo>
                  <a:lnTo>
                    <a:pt x="31491" y="53450"/>
                  </a:lnTo>
                  <a:lnTo>
                    <a:pt x="32537" y="53219"/>
                  </a:lnTo>
                  <a:lnTo>
                    <a:pt x="33532" y="52937"/>
                  </a:lnTo>
                  <a:lnTo>
                    <a:pt x="34475" y="52604"/>
                  </a:lnTo>
                  <a:lnTo>
                    <a:pt x="35368" y="52219"/>
                  </a:lnTo>
                  <a:lnTo>
                    <a:pt x="36209" y="51783"/>
                  </a:lnTo>
                  <a:lnTo>
                    <a:pt x="36998" y="51296"/>
                  </a:lnTo>
                  <a:lnTo>
                    <a:pt x="37748" y="50769"/>
                  </a:lnTo>
                  <a:lnTo>
                    <a:pt x="38448" y="50215"/>
                  </a:lnTo>
                  <a:lnTo>
                    <a:pt x="39097" y="49634"/>
                  </a:lnTo>
                  <a:lnTo>
                    <a:pt x="39696" y="49025"/>
                  </a:lnTo>
                  <a:lnTo>
                    <a:pt x="40245" y="48390"/>
                  </a:lnTo>
                  <a:lnTo>
                    <a:pt x="40744" y="47727"/>
                  </a:lnTo>
                  <a:lnTo>
                    <a:pt x="41192" y="47036"/>
                  </a:lnTo>
                  <a:lnTo>
                    <a:pt x="41591" y="46319"/>
                  </a:lnTo>
                  <a:lnTo>
                    <a:pt x="41939" y="45574"/>
                  </a:lnTo>
                  <a:lnTo>
                    <a:pt x="42237" y="44802"/>
                  </a:lnTo>
                  <a:lnTo>
                    <a:pt x="50859" y="47257"/>
                  </a:lnTo>
                  <a:lnTo>
                    <a:pt x="50666" y="47749"/>
                  </a:lnTo>
                  <a:lnTo>
                    <a:pt x="50457" y="48242"/>
                  </a:lnTo>
                  <a:lnTo>
                    <a:pt x="50234" y="48736"/>
                  </a:lnTo>
                  <a:lnTo>
                    <a:pt x="49995" y="49231"/>
                  </a:lnTo>
                  <a:lnTo>
                    <a:pt x="49740" y="49727"/>
                  </a:lnTo>
                  <a:lnTo>
                    <a:pt x="49471" y="50224"/>
                  </a:lnTo>
                  <a:lnTo>
                    <a:pt x="49186" y="50722"/>
                  </a:lnTo>
                  <a:lnTo>
                    <a:pt x="48886" y="51221"/>
                  </a:lnTo>
                  <a:lnTo>
                    <a:pt x="48570" y="51722"/>
                  </a:lnTo>
                  <a:lnTo>
                    <a:pt x="48240" y="52223"/>
                  </a:lnTo>
                  <a:lnTo>
                    <a:pt x="47901" y="52710"/>
                  </a:lnTo>
                  <a:lnTo>
                    <a:pt x="47539" y="53188"/>
                  </a:lnTo>
                  <a:lnTo>
                    <a:pt x="47154" y="53657"/>
                  </a:lnTo>
                  <a:lnTo>
                    <a:pt x="46747" y="54118"/>
                  </a:lnTo>
                  <a:lnTo>
                    <a:pt x="46316" y="54570"/>
                  </a:lnTo>
                  <a:lnTo>
                    <a:pt x="45863" y="55013"/>
                  </a:lnTo>
                  <a:lnTo>
                    <a:pt x="45386" y="55447"/>
                  </a:lnTo>
                  <a:lnTo>
                    <a:pt x="44887" y="55873"/>
                  </a:lnTo>
                  <a:lnTo>
                    <a:pt x="44365" y="56290"/>
                  </a:lnTo>
                  <a:lnTo>
                    <a:pt x="43819" y="56698"/>
                  </a:lnTo>
                  <a:lnTo>
                    <a:pt x="43249" y="57084"/>
                  </a:lnTo>
                  <a:lnTo>
                    <a:pt x="42649" y="57458"/>
                  </a:lnTo>
                  <a:lnTo>
                    <a:pt x="42022" y="57818"/>
                  </a:lnTo>
                  <a:lnTo>
                    <a:pt x="41366" y="58165"/>
                  </a:lnTo>
                  <a:lnTo>
                    <a:pt x="40682" y="58499"/>
                  </a:lnTo>
                  <a:lnTo>
                    <a:pt x="39969" y="58820"/>
                  </a:lnTo>
                  <a:lnTo>
                    <a:pt x="39228" y="59128"/>
                  </a:lnTo>
                  <a:lnTo>
                    <a:pt x="38458" y="59422"/>
                  </a:lnTo>
                  <a:lnTo>
                    <a:pt x="37661" y="59704"/>
                  </a:lnTo>
                  <a:lnTo>
                    <a:pt x="36834" y="59972"/>
                  </a:lnTo>
                  <a:lnTo>
                    <a:pt x="35988" y="60211"/>
                  </a:lnTo>
                  <a:lnTo>
                    <a:pt x="35106" y="60424"/>
                  </a:lnTo>
                  <a:lnTo>
                    <a:pt x="34189" y="60612"/>
                  </a:lnTo>
                  <a:lnTo>
                    <a:pt x="33237" y="60776"/>
                  </a:lnTo>
                  <a:lnTo>
                    <a:pt x="32251" y="60914"/>
                  </a:lnTo>
                  <a:lnTo>
                    <a:pt x="31229" y="61027"/>
                  </a:lnTo>
                  <a:lnTo>
                    <a:pt x="30173" y="61114"/>
                  </a:lnTo>
                  <a:lnTo>
                    <a:pt x="29081" y="61177"/>
                  </a:lnTo>
                  <a:lnTo>
                    <a:pt x="27955" y="61215"/>
                  </a:lnTo>
                  <a:lnTo>
                    <a:pt x="26794" y="61227"/>
                  </a:lnTo>
                  <a:lnTo>
                    <a:pt x="24236" y="61149"/>
                  </a:lnTo>
                  <a:lnTo>
                    <a:pt x="21804" y="60915"/>
                  </a:lnTo>
                  <a:lnTo>
                    <a:pt x="19495" y="60525"/>
                  </a:lnTo>
                  <a:lnTo>
                    <a:pt x="17311" y="59979"/>
                  </a:lnTo>
                  <a:lnTo>
                    <a:pt x="15252" y="59277"/>
                  </a:lnTo>
                  <a:lnTo>
                    <a:pt x="13317" y="58418"/>
                  </a:lnTo>
                  <a:lnTo>
                    <a:pt x="11506" y="57404"/>
                  </a:lnTo>
                  <a:lnTo>
                    <a:pt x="9820" y="56233"/>
                  </a:lnTo>
                  <a:lnTo>
                    <a:pt x="8258" y="54907"/>
                  </a:lnTo>
                  <a:lnTo>
                    <a:pt x="6821" y="53424"/>
                  </a:lnTo>
                  <a:lnTo>
                    <a:pt x="5525" y="51787"/>
                  </a:lnTo>
                  <a:lnTo>
                    <a:pt x="4365" y="49999"/>
                  </a:lnTo>
                  <a:lnTo>
                    <a:pt x="3342" y="48059"/>
                  </a:lnTo>
                  <a:lnTo>
                    <a:pt x="2455" y="45967"/>
                  </a:lnTo>
                  <a:lnTo>
                    <a:pt x="1705" y="43724"/>
                  </a:lnTo>
                  <a:lnTo>
                    <a:pt x="1091" y="41329"/>
                  </a:lnTo>
                  <a:lnTo>
                    <a:pt x="613" y="38782"/>
                  </a:lnTo>
                  <a:lnTo>
                    <a:pt x="272" y="36084"/>
                  </a:lnTo>
                  <a:lnTo>
                    <a:pt x="68" y="33233"/>
                  </a:lnTo>
                  <a:lnTo>
                    <a:pt x="0" y="30231"/>
                  </a:lnTo>
                  <a:lnTo>
                    <a:pt x="20" y="28598"/>
                  </a:lnTo>
                  <a:lnTo>
                    <a:pt x="82" y="27016"/>
                  </a:lnTo>
                  <a:lnTo>
                    <a:pt x="186" y="25485"/>
                  </a:lnTo>
                  <a:lnTo>
                    <a:pt x="331" y="24006"/>
                  </a:lnTo>
                  <a:lnTo>
                    <a:pt x="518" y="22578"/>
                  </a:lnTo>
                  <a:lnTo>
                    <a:pt x="746" y="21201"/>
                  </a:lnTo>
                  <a:lnTo>
                    <a:pt x="1016" y="19876"/>
                  </a:lnTo>
                  <a:lnTo>
                    <a:pt x="1327" y="18601"/>
                  </a:lnTo>
                  <a:lnTo>
                    <a:pt x="1679" y="17379"/>
                  </a:lnTo>
                  <a:lnTo>
                    <a:pt x="2073" y="16207"/>
                  </a:lnTo>
                  <a:lnTo>
                    <a:pt x="2503" y="15072"/>
                  </a:lnTo>
                  <a:lnTo>
                    <a:pt x="2964" y="13980"/>
                  </a:lnTo>
                  <a:lnTo>
                    <a:pt x="3455" y="12933"/>
                  </a:lnTo>
                  <a:lnTo>
                    <a:pt x="3977" y="11929"/>
                  </a:lnTo>
                  <a:lnTo>
                    <a:pt x="4529" y="10968"/>
                  </a:lnTo>
                  <a:lnTo>
                    <a:pt x="5112" y="10051"/>
                  </a:lnTo>
                  <a:lnTo>
                    <a:pt x="5725" y="9178"/>
                  </a:lnTo>
                  <a:lnTo>
                    <a:pt x="6369" y="8349"/>
                  </a:lnTo>
                  <a:lnTo>
                    <a:pt x="7043" y="7563"/>
                  </a:lnTo>
                  <a:lnTo>
                    <a:pt x="7748" y="6821"/>
                  </a:lnTo>
                  <a:lnTo>
                    <a:pt x="8481" y="6121"/>
                  </a:lnTo>
                  <a:lnTo>
                    <a:pt x="9237" y="5461"/>
                  </a:lnTo>
                  <a:lnTo>
                    <a:pt x="10018" y="4842"/>
                  </a:lnTo>
                  <a:lnTo>
                    <a:pt x="10822" y="4263"/>
                  </a:lnTo>
                  <a:lnTo>
                    <a:pt x="11650" y="3724"/>
                  </a:lnTo>
                  <a:lnTo>
                    <a:pt x="12503" y="3226"/>
                  </a:lnTo>
                  <a:lnTo>
                    <a:pt x="13379" y="2768"/>
                  </a:lnTo>
                  <a:lnTo>
                    <a:pt x="14279" y="2350"/>
                  </a:lnTo>
                  <a:lnTo>
                    <a:pt x="15204" y="1973"/>
                  </a:lnTo>
                  <a:lnTo>
                    <a:pt x="16152" y="1637"/>
                  </a:lnTo>
                  <a:lnTo>
                    <a:pt x="17119" y="1326"/>
                  </a:lnTo>
                  <a:lnTo>
                    <a:pt x="18099" y="1047"/>
                  </a:lnTo>
                  <a:lnTo>
                    <a:pt x="19093" y="802"/>
                  </a:lnTo>
                  <a:lnTo>
                    <a:pt x="20099" y="589"/>
                  </a:lnTo>
                  <a:lnTo>
                    <a:pt x="21118" y="409"/>
                  </a:lnTo>
                  <a:lnTo>
                    <a:pt x="22151" y="261"/>
                  </a:lnTo>
                  <a:lnTo>
                    <a:pt x="23196" y="147"/>
                  </a:lnTo>
                  <a:lnTo>
                    <a:pt x="24255" y="65"/>
                  </a:lnTo>
                  <a:lnTo>
                    <a:pt x="25327" y="16"/>
                  </a:lnTo>
                  <a:lnTo>
                    <a:pt x="26412" y="0"/>
                  </a:lnTo>
                  <a:lnTo>
                    <a:pt x="27871" y="24"/>
                  </a:lnTo>
                  <a:lnTo>
                    <a:pt x="29282" y="96"/>
                  </a:lnTo>
                  <a:lnTo>
                    <a:pt x="30643" y="216"/>
                  </a:lnTo>
                  <a:lnTo>
                    <a:pt x="31956" y="384"/>
                  </a:lnTo>
                  <a:lnTo>
                    <a:pt x="33219" y="600"/>
                  </a:lnTo>
                  <a:lnTo>
                    <a:pt x="34433" y="864"/>
                  </a:lnTo>
                  <a:lnTo>
                    <a:pt x="35598" y="1176"/>
                  </a:lnTo>
                  <a:lnTo>
                    <a:pt x="36714" y="1536"/>
                  </a:lnTo>
                  <a:lnTo>
                    <a:pt x="37781" y="1944"/>
                  </a:lnTo>
                  <a:lnTo>
                    <a:pt x="38799" y="2401"/>
                  </a:lnTo>
                  <a:lnTo>
                    <a:pt x="39783" y="2899"/>
                  </a:lnTo>
                  <a:lnTo>
                    <a:pt x="40726" y="3435"/>
                  </a:lnTo>
                  <a:lnTo>
                    <a:pt x="41630" y="4008"/>
                  </a:lnTo>
                  <a:lnTo>
                    <a:pt x="42492" y="4618"/>
                  </a:lnTo>
                  <a:lnTo>
                    <a:pt x="43315" y="5266"/>
                  </a:lnTo>
                  <a:lnTo>
                    <a:pt x="44097" y="5950"/>
                  </a:lnTo>
                  <a:lnTo>
                    <a:pt x="44838" y="6671"/>
                  </a:lnTo>
                  <a:lnTo>
                    <a:pt x="45540" y="7430"/>
                  </a:lnTo>
                  <a:lnTo>
                    <a:pt x="46200" y="8225"/>
                  </a:lnTo>
                  <a:lnTo>
                    <a:pt x="46821" y="9058"/>
                  </a:lnTo>
                  <a:lnTo>
                    <a:pt x="47414" y="9914"/>
                  </a:lnTo>
                  <a:lnTo>
                    <a:pt x="47971" y="10800"/>
                  </a:lnTo>
                  <a:lnTo>
                    <a:pt x="48492" y="11717"/>
                  </a:lnTo>
                  <a:lnTo>
                    <a:pt x="48977" y="12664"/>
                  </a:lnTo>
                  <a:lnTo>
                    <a:pt x="49427" y="13642"/>
                  </a:lnTo>
                  <a:lnTo>
                    <a:pt x="49840" y="14651"/>
                  </a:lnTo>
                  <a:lnTo>
                    <a:pt x="50217" y="15690"/>
                  </a:lnTo>
                  <a:lnTo>
                    <a:pt x="50558" y="16759"/>
                  </a:lnTo>
                  <a:lnTo>
                    <a:pt x="50863" y="17859"/>
                  </a:lnTo>
                  <a:lnTo>
                    <a:pt x="51132" y="18990"/>
                  </a:lnTo>
                  <a:lnTo>
                    <a:pt x="51381" y="20145"/>
                  </a:lnTo>
                  <a:lnTo>
                    <a:pt x="51603" y="21319"/>
                  </a:lnTo>
                  <a:lnTo>
                    <a:pt x="51800" y="22511"/>
                  </a:lnTo>
                  <a:lnTo>
                    <a:pt x="51970" y="23722"/>
                  </a:lnTo>
                  <a:lnTo>
                    <a:pt x="52114" y="24952"/>
                  </a:lnTo>
                  <a:lnTo>
                    <a:pt x="52232" y="26200"/>
                  </a:lnTo>
                  <a:lnTo>
                    <a:pt x="52324" y="27466"/>
                  </a:lnTo>
                  <a:lnTo>
                    <a:pt x="52389" y="28752"/>
                  </a:lnTo>
                  <a:lnTo>
                    <a:pt x="52428" y="30055"/>
                  </a:lnTo>
                  <a:lnTo>
                    <a:pt x="52442" y="31377"/>
                  </a:lnTo>
                  <a:lnTo>
                    <a:pt x="52442" y="326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5270356" y="5568453"/>
              <a:ext cx="31869" cy="17899"/>
            </a:xfrm>
            <a:custGeom>
              <a:avLst/>
              <a:pathLst>
                <a:path w="31869" h="17899">
                  <a:moveTo>
                    <a:pt x="31869" y="17899"/>
                  </a:moveTo>
                  <a:lnTo>
                    <a:pt x="31674" y="16083"/>
                  </a:lnTo>
                  <a:lnTo>
                    <a:pt x="31417" y="14369"/>
                  </a:lnTo>
                  <a:lnTo>
                    <a:pt x="31097" y="12756"/>
                  </a:lnTo>
                  <a:lnTo>
                    <a:pt x="30716" y="11245"/>
                  </a:lnTo>
                  <a:lnTo>
                    <a:pt x="30272" y="9836"/>
                  </a:lnTo>
                  <a:lnTo>
                    <a:pt x="29767" y="8528"/>
                  </a:lnTo>
                  <a:lnTo>
                    <a:pt x="29198" y="7321"/>
                  </a:lnTo>
                  <a:lnTo>
                    <a:pt x="28568" y="6216"/>
                  </a:lnTo>
                  <a:lnTo>
                    <a:pt x="27876" y="5213"/>
                  </a:lnTo>
                  <a:lnTo>
                    <a:pt x="27121" y="4311"/>
                  </a:lnTo>
                  <a:lnTo>
                    <a:pt x="26301" y="3491"/>
                  </a:lnTo>
                  <a:lnTo>
                    <a:pt x="25412" y="2759"/>
                  </a:lnTo>
                  <a:lnTo>
                    <a:pt x="24454" y="2112"/>
                  </a:lnTo>
                  <a:lnTo>
                    <a:pt x="23428" y="1551"/>
                  </a:lnTo>
                  <a:lnTo>
                    <a:pt x="22332" y="1077"/>
                  </a:lnTo>
                  <a:lnTo>
                    <a:pt x="21168" y="689"/>
                  </a:lnTo>
                  <a:lnTo>
                    <a:pt x="19936" y="387"/>
                  </a:lnTo>
                  <a:lnTo>
                    <a:pt x="18634" y="172"/>
                  </a:lnTo>
                  <a:lnTo>
                    <a:pt x="17264" y="43"/>
                  </a:lnTo>
                  <a:lnTo>
                    <a:pt x="15825" y="0"/>
                  </a:lnTo>
                  <a:lnTo>
                    <a:pt x="15331" y="8"/>
                  </a:lnTo>
                  <a:lnTo>
                    <a:pt x="14832" y="32"/>
                  </a:lnTo>
                  <a:lnTo>
                    <a:pt x="14327" y="73"/>
                  </a:lnTo>
                  <a:lnTo>
                    <a:pt x="13817" y="130"/>
                  </a:lnTo>
                  <a:lnTo>
                    <a:pt x="13301" y="204"/>
                  </a:lnTo>
                  <a:lnTo>
                    <a:pt x="12780" y="294"/>
                  </a:lnTo>
                  <a:lnTo>
                    <a:pt x="12253" y="401"/>
                  </a:lnTo>
                  <a:lnTo>
                    <a:pt x="11721" y="523"/>
                  </a:lnTo>
                  <a:lnTo>
                    <a:pt x="11184" y="663"/>
                  </a:lnTo>
                  <a:lnTo>
                    <a:pt x="10641" y="818"/>
                  </a:lnTo>
                  <a:lnTo>
                    <a:pt x="10110" y="983"/>
                  </a:lnTo>
                  <a:lnTo>
                    <a:pt x="9586" y="1174"/>
                  </a:lnTo>
                  <a:lnTo>
                    <a:pt x="9071" y="1389"/>
                  </a:lnTo>
                  <a:lnTo>
                    <a:pt x="8563" y="1630"/>
                  </a:lnTo>
                  <a:lnTo>
                    <a:pt x="8062" y="1896"/>
                  </a:lnTo>
                  <a:lnTo>
                    <a:pt x="7569" y="2187"/>
                  </a:lnTo>
                  <a:lnTo>
                    <a:pt x="7084" y="2503"/>
                  </a:lnTo>
                  <a:lnTo>
                    <a:pt x="6607" y="2844"/>
                  </a:lnTo>
                  <a:lnTo>
                    <a:pt x="6137" y="3210"/>
                  </a:lnTo>
                  <a:lnTo>
                    <a:pt x="5675" y="3601"/>
                  </a:lnTo>
                  <a:lnTo>
                    <a:pt x="5224" y="4020"/>
                  </a:lnTo>
                  <a:lnTo>
                    <a:pt x="4786" y="4468"/>
                  </a:lnTo>
                  <a:lnTo>
                    <a:pt x="4363" y="4945"/>
                  </a:lnTo>
                  <a:lnTo>
                    <a:pt x="3955" y="5452"/>
                  </a:lnTo>
                  <a:lnTo>
                    <a:pt x="3560" y="5989"/>
                  </a:lnTo>
                  <a:lnTo>
                    <a:pt x="3180" y="6554"/>
                  </a:lnTo>
                  <a:lnTo>
                    <a:pt x="2814" y="7150"/>
                  </a:lnTo>
                  <a:lnTo>
                    <a:pt x="2462" y="7775"/>
                  </a:lnTo>
                  <a:lnTo>
                    <a:pt x="2124" y="8429"/>
                  </a:lnTo>
                  <a:lnTo>
                    <a:pt x="1800" y="9113"/>
                  </a:lnTo>
                  <a:lnTo>
                    <a:pt x="1497" y="9819"/>
                  </a:lnTo>
                  <a:lnTo>
                    <a:pt x="1222" y="10564"/>
                  </a:lnTo>
                  <a:lnTo>
                    <a:pt x="974" y="11347"/>
                  </a:lnTo>
                  <a:lnTo>
                    <a:pt x="753" y="12169"/>
                  </a:lnTo>
                  <a:lnTo>
                    <a:pt x="559" y="13028"/>
                  </a:lnTo>
                  <a:lnTo>
                    <a:pt x="392" y="13926"/>
                  </a:lnTo>
                  <a:lnTo>
                    <a:pt x="253" y="14862"/>
                  </a:lnTo>
                  <a:lnTo>
                    <a:pt x="141" y="15836"/>
                  </a:lnTo>
                  <a:lnTo>
                    <a:pt x="57" y="16848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5322799" y="5556830"/>
              <a:ext cx="54297" cy="54679"/>
            </a:xfrm>
            <a:custGeom>
              <a:avLst/>
              <a:pathLst>
                <a:path w="54297" h="54679">
                  <a:moveTo>
                    <a:pt x="31159" y="31323"/>
                  </a:moveTo>
                  <a:lnTo>
                    <a:pt x="31159" y="54679"/>
                  </a:lnTo>
                  <a:lnTo>
                    <a:pt x="23137" y="54679"/>
                  </a:lnTo>
                  <a:lnTo>
                    <a:pt x="23137" y="31323"/>
                  </a:lnTo>
                  <a:lnTo>
                    <a:pt x="0" y="31323"/>
                  </a:lnTo>
                  <a:lnTo>
                    <a:pt x="0" y="23356"/>
                  </a:lnTo>
                  <a:lnTo>
                    <a:pt x="23137" y="23356"/>
                  </a:lnTo>
                  <a:lnTo>
                    <a:pt x="23137" y="0"/>
                  </a:lnTo>
                  <a:lnTo>
                    <a:pt x="31159" y="0"/>
                  </a:lnTo>
                  <a:lnTo>
                    <a:pt x="31159" y="23356"/>
                  </a:lnTo>
                  <a:lnTo>
                    <a:pt x="54297" y="23356"/>
                  </a:lnTo>
                  <a:lnTo>
                    <a:pt x="54297" y="3132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5386973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5396905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5449129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5459061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6150106" y="554444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6208497" y="5561196"/>
              <a:ext cx="52442" cy="61227"/>
            </a:xfrm>
            <a:custGeom>
              <a:avLst/>
              <a:pathLst>
                <a:path w="52442" h="61227">
                  <a:moveTo>
                    <a:pt x="10313" y="32687"/>
                  </a:moveTo>
                  <a:lnTo>
                    <a:pt x="10323" y="33608"/>
                  </a:lnTo>
                  <a:lnTo>
                    <a:pt x="10350" y="34514"/>
                  </a:lnTo>
                  <a:lnTo>
                    <a:pt x="10397" y="35406"/>
                  </a:lnTo>
                  <a:lnTo>
                    <a:pt x="10462" y="36284"/>
                  </a:lnTo>
                  <a:lnTo>
                    <a:pt x="10545" y="37148"/>
                  </a:lnTo>
                  <a:lnTo>
                    <a:pt x="10647" y="37998"/>
                  </a:lnTo>
                  <a:lnTo>
                    <a:pt x="10768" y="38833"/>
                  </a:lnTo>
                  <a:lnTo>
                    <a:pt x="10907" y="39655"/>
                  </a:lnTo>
                  <a:lnTo>
                    <a:pt x="11065" y="40462"/>
                  </a:lnTo>
                  <a:lnTo>
                    <a:pt x="11241" y="41255"/>
                  </a:lnTo>
                  <a:lnTo>
                    <a:pt x="11447" y="42019"/>
                  </a:lnTo>
                  <a:lnTo>
                    <a:pt x="11673" y="42763"/>
                  </a:lnTo>
                  <a:lnTo>
                    <a:pt x="11919" y="43486"/>
                  </a:lnTo>
                  <a:lnTo>
                    <a:pt x="12184" y="44188"/>
                  </a:lnTo>
                  <a:lnTo>
                    <a:pt x="12469" y="44870"/>
                  </a:lnTo>
                  <a:lnTo>
                    <a:pt x="12773" y="45531"/>
                  </a:lnTo>
                  <a:lnTo>
                    <a:pt x="13097" y="46171"/>
                  </a:lnTo>
                  <a:lnTo>
                    <a:pt x="13441" y="46790"/>
                  </a:lnTo>
                  <a:lnTo>
                    <a:pt x="13805" y="47389"/>
                  </a:lnTo>
                  <a:lnTo>
                    <a:pt x="14188" y="47967"/>
                  </a:lnTo>
                  <a:lnTo>
                    <a:pt x="14603" y="48511"/>
                  </a:lnTo>
                  <a:lnTo>
                    <a:pt x="15039" y="49032"/>
                  </a:lnTo>
                  <a:lnTo>
                    <a:pt x="15497" y="49529"/>
                  </a:lnTo>
                  <a:lnTo>
                    <a:pt x="15978" y="50001"/>
                  </a:lnTo>
                  <a:lnTo>
                    <a:pt x="16480" y="50450"/>
                  </a:lnTo>
                  <a:lnTo>
                    <a:pt x="17004" y="50874"/>
                  </a:lnTo>
                  <a:lnTo>
                    <a:pt x="17549" y="51275"/>
                  </a:lnTo>
                  <a:lnTo>
                    <a:pt x="18117" y="51651"/>
                  </a:lnTo>
                  <a:lnTo>
                    <a:pt x="18706" y="52004"/>
                  </a:lnTo>
                  <a:lnTo>
                    <a:pt x="19317" y="52332"/>
                  </a:lnTo>
                  <a:lnTo>
                    <a:pt x="19952" y="52623"/>
                  </a:lnTo>
                  <a:lnTo>
                    <a:pt x="20612" y="52882"/>
                  </a:lnTo>
                  <a:lnTo>
                    <a:pt x="21297" y="53112"/>
                  </a:lnTo>
                  <a:lnTo>
                    <a:pt x="22007" y="53310"/>
                  </a:lnTo>
                  <a:lnTo>
                    <a:pt x="22742" y="53478"/>
                  </a:lnTo>
                  <a:lnTo>
                    <a:pt x="23502" y="53616"/>
                  </a:lnTo>
                  <a:lnTo>
                    <a:pt x="24287" y="53723"/>
                  </a:lnTo>
                  <a:lnTo>
                    <a:pt x="25097" y="53799"/>
                  </a:lnTo>
                  <a:lnTo>
                    <a:pt x="25933" y="53845"/>
                  </a:lnTo>
                  <a:lnTo>
                    <a:pt x="26794" y="53860"/>
                  </a:lnTo>
                  <a:lnTo>
                    <a:pt x="28045" y="53835"/>
                  </a:lnTo>
                  <a:lnTo>
                    <a:pt x="29245" y="53758"/>
                  </a:lnTo>
                  <a:lnTo>
                    <a:pt x="30394" y="53630"/>
                  </a:lnTo>
                  <a:lnTo>
                    <a:pt x="31491" y="53450"/>
                  </a:lnTo>
                  <a:lnTo>
                    <a:pt x="32537" y="53219"/>
                  </a:lnTo>
                  <a:lnTo>
                    <a:pt x="33532" y="52937"/>
                  </a:lnTo>
                  <a:lnTo>
                    <a:pt x="34475" y="52604"/>
                  </a:lnTo>
                  <a:lnTo>
                    <a:pt x="35368" y="52219"/>
                  </a:lnTo>
                  <a:lnTo>
                    <a:pt x="36209" y="51783"/>
                  </a:lnTo>
                  <a:lnTo>
                    <a:pt x="36998" y="51296"/>
                  </a:lnTo>
                  <a:lnTo>
                    <a:pt x="37748" y="50769"/>
                  </a:lnTo>
                  <a:lnTo>
                    <a:pt x="38448" y="50215"/>
                  </a:lnTo>
                  <a:lnTo>
                    <a:pt x="39097" y="49634"/>
                  </a:lnTo>
                  <a:lnTo>
                    <a:pt x="39696" y="49025"/>
                  </a:lnTo>
                  <a:lnTo>
                    <a:pt x="40245" y="48390"/>
                  </a:lnTo>
                  <a:lnTo>
                    <a:pt x="40744" y="47727"/>
                  </a:lnTo>
                  <a:lnTo>
                    <a:pt x="41192" y="47036"/>
                  </a:lnTo>
                  <a:lnTo>
                    <a:pt x="41591" y="46319"/>
                  </a:lnTo>
                  <a:lnTo>
                    <a:pt x="41939" y="45574"/>
                  </a:lnTo>
                  <a:lnTo>
                    <a:pt x="42237" y="44802"/>
                  </a:lnTo>
                  <a:lnTo>
                    <a:pt x="50859" y="47257"/>
                  </a:lnTo>
                  <a:lnTo>
                    <a:pt x="50666" y="47749"/>
                  </a:lnTo>
                  <a:lnTo>
                    <a:pt x="50457" y="48242"/>
                  </a:lnTo>
                  <a:lnTo>
                    <a:pt x="50234" y="48736"/>
                  </a:lnTo>
                  <a:lnTo>
                    <a:pt x="49995" y="49231"/>
                  </a:lnTo>
                  <a:lnTo>
                    <a:pt x="49740" y="49727"/>
                  </a:lnTo>
                  <a:lnTo>
                    <a:pt x="49471" y="50224"/>
                  </a:lnTo>
                  <a:lnTo>
                    <a:pt x="49186" y="50722"/>
                  </a:lnTo>
                  <a:lnTo>
                    <a:pt x="48886" y="51221"/>
                  </a:lnTo>
                  <a:lnTo>
                    <a:pt x="48570" y="51722"/>
                  </a:lnTo>
                  <a:lnTo>
                    <a:pt x="48240" y="52223"/>
                  </a:lnTo>
                  <a:lnTo>
                    <a:pt x="47901" y="52710"/>
                  </a:lnTo>
                  <a:lnTo>
                    <a:pt x="47539" y="53188"/>
                  </a:lnTo>
                  <a:lnTo>
                    <a:pt x="47154" y="53657"/>
                  </a:lnTo>
                  <a:lnTo>
                    <a:pt x="46747" y="54118"/>
                  </a:lnTo>
                  <a:lnTo>
                    <a:pt x="46316" y="54570"/>
                  </a:lnTo>
                  <a:lnTo>
                    <a:pt x="45863" y="55013"/>
                  </a:lnTo>
                  <a:lnTo>
                    <a:pt x="45386" y="55447"/>
                  </a:lnTo>
                  <a:lnTo>
                    <a:pt x="44887" y="55873"/>
                  </a:lnTo>
                  <a:lnTo>
                    <a:pt x="44365" y="56290"/>
                  </a:lnTo>
                  <a:lnTo>
                    <a:pt x="43819" y="56698"/>
                  </a:lnTo>
                  <a:lnTo>
                    <a:pt x="43249" y="57084"/>
                  </a:lnTo>
                  <a:lnTo>
                    <a:pt x="42649" y="57458"/>
                  </a:lnTo>
                  <a:lnTo>
                    <a:pt x="42022" y="57818"/>
                  </a:lnTo>
                  <a:lnTo>
                    <a:pt x="41366" y="58165"/>
                  </a:lnTo>
                  <a:lnTo>
                    <a:pt x="40682" y="58499"/>
                  </a:lnTo>
                  <a:lnTo>
                    <a:pt x="39969" y="58820"/>
                  </a:lnTo>
                  <a:lnTo>
                    <a:pt x="39228" y="59128"/>
                  </a:lnTo>
                  <a:lnTo>
                    <a:pt x="38458" y="59422"/>
                  </a:lnTo>
                  <a:lnTo>
                    <a:pt x="37661" y="59704"/>
                  </a:lnTo>
                  <a:lnTo>
                    <a:pt x="36834" y="59972"/>
                  </a:lnTo>
                  <a:lnTo>
                    <a:pt x="35988" y="60211"/>
                  </a:lnTo>
                  <a:lnTo>
                    <a:pt x="35106" y="60424"/>
                  </a:lnTo>
                  <a:lnTo>
                    <a:pt x="34189" y="60612"/>
                  </a:lnTo>
                  <a:lnTo>
                    <a:pt x="33237" y="60776"/>
                  </a:lnTo>
                  <a:lnTo>
                    <a:pt x="32251" y="60914"/>
                  </a:lnTo>
                  <a:lnTo>
                    <a:pt x="31229" y="61027"/>
                  </a:lnTo>
                  <a:lnTo>
                    <a:pt x="30173" y="61114"/>
                  </a:lnTo>
                  <a:lnTo>
                    <a:pt x="29081" y="61177"/>
                  </a:lnTo>
                  <a:lnTo>
                    <a:pt x="27955" y="61215"/>
                  </a:lnTo>
                  <a:lnTo>
                    <a:pt x="26794" y="61227"/>
                  </a:lnTo>
                  <a:lnTo>
                    <a:pt x="24236" y="61149"/>
                  </a:lnTo>
                  <a:lnTo>
                    <a:pt x="21804" y="60915"/>
                  </a:lnTo>
                  <a:lnTo>
                    <a:pt x="19495" y="60525"/>
                  </a:lnTo>
                  <a:lnTo>
                    <a:pt x="17311" y="59979"/>
                  </a:lnTo>
                  <a:lnTo>
                    <a:pt x="15252" y="59277"/>
                  </a:lnTo>
                  <a:lnTo>
                    <a:pt x="13317" y="58418"/>
                  </a:lnTo>
                  <a:lnTo>
                    <a:pt x="11506" y="57404"/>
                  </a:lnTo>
                  <a:lnTo>
                    <a:pt x="9820" y="56233"/>
                  </a:lnTo>
                  <a:lnTo>
                    <a:pt x="8258" y="54907"/>
                  </a:lnTo>
                  <a:lnTo>
                    <a:pt x="6821" y="53424"/>
                  </a:lnTo>
                  <a:lnTo>
                    <a:pt x="5525" y="51787"/>
                  </a:lnTo>
                  <a:lnTo>
                    <a:pt x="4365" y="49999"/>
                  </a:lnTo>
                  <a:lnTo>
                    <a:pt x="3342" y="48059"/>
                  </a:lnTo>
                  <a:lnTo>
                    <a:pt x="2455" y="45967"/>
                  </a:lnTo>
                  <a:lnTo>
                    <a:pt x="1705" y="43724"/>
                  </a:lnTo>
                  <a:lnTo>
                    <a:pt x="1091" y="41329"/>
                  </a:lnTo>
                  <a:lnTo>
                    <a:pt x="613" y="38782"/>
                  </a:lnTo>
                  <a:lnTo>
                    <a:pt x="272" y="36084"/>
                  </a:lnTo>
                  <a:lnTo>
                    <a:pt x="68" y="33233"/>
                  </a:lnTo>
                  <a:lnTo>
                    <a:pt x="0" y="30231"/>
                  </a:lnTo>
                  <a:lnTo>
                    <a:pt x="20" y="28598"/>
                  </a:lnTo>
                  <a:lnTo>
                    <a:pt x="82" y="27016"/>
                  </a:lnTo>
                  <a:lnTo>
                    <a:pt x="186" y="25485"/>
                  </a:lnTo>
                  <a:lnTo>
                    <a:pt x="331" y="24006"/>
                  </a:lnTo>
                  <a:lnTo>
                    <a:pt x="518" y="22578"/>
                  </a:lnTo>
                  <a:lnTo>
                    <a:pt x="746" y="21201"/>
                  </a:lnTo>
                  <a:lnTo>
                    <a:pt x="1016" y="19876"/>
                  </a:lnTo>
                  <a:lnTo>
                    <a:pt x="1327" y="18601"/>
                  </a:lnTo>
                  <a:lnTo>
                    <a:pt x="1679" y="17379"/>
                  </a:lnTo>
                  <a:lnTo>
                    <a:pt x="2073" y="16207"/>
                  </a:lnTo>
                  <a:lnTo>
                    <a:pt x="2503" y="15072"/>
                  </a:lnTo>
                  <a:lnTo>
                    <a:pt x="2964" y="13980"/>
                  </a:lnTo>
                  <a:lnTo>
                    <a:pt x="3455" y="12933"/>
                  </a:lnTo>
                  <a:lnTo>
                    <a:pt x="3977" y="11929"/>
                  </a:lnTo>
                  <a:lnTo>
                    <a:pt x="4529" y="10968"/>
                  </a:lnTo>
                  <a:lnTo>
                    <a:pt x="5112" y="10051"/>
                  </a:lnTo>
                  <a:lnTo>
                    <a:pt x="5725" y="9178"/>
                  </a:lnTo>
                  <a:lnTo>
                    <a:pt x="6369" y="8349"/>
                  </a:lnTo>
                  <a:lnTo>
                    <a:pt x="7043" y="7563"/>
                  </a:lnTo>
                  <a:lnTo>
                    <a:pt x="7748" y="6821"/>
                  </a:lnTo>
                  <a:lnTo>
                    <a:pt x="8481" y="6121"/>
                  </a:lnTo>
                  <a:lnTo>
                    <a:pt x="9237" y="5461"/>
                  </a:lnTo>
                  <a:lnTo>
                    <a:pt x="10018" y="4842"/>
                  </a:lnTo>
                  <a:lnTo>
                    <a:pt x="10822" y="4263"/>
                  </a:lnTo>
                  <a:lnTo>
                    <a:pt x="11650" y="3724"/>
                  </a:lnTo>
                  <a:lnTo>
                    <a:pt x="12503" y="3226"/>
                  </a:lnTo>
                  <a:lnTo>
                    <a:pt x="13379" y="2768"/>
                  </a:lnTo>
                  <a:lnTo>
                    <a:pt x="14279" y="2350"/>
                  </a:lnTo>
                  <a:lnTo>
                    <a:pt x="15204" y="1973"/>
                  </a:lnTo>
                  <a:lnTo>
                    <a:pt x="16152" y="1637"/>
                  </a:lnTo>
                  <a:lnTo>
                    <a:pt x="17119" y="1326"/>
                  </a:lnTo>
                  <a:lnTo>
                    <a:pt x="18099" y="1047"/>
                  </a:lnTo>
                  <a:lnTo>
                    <a:pt x="19093" y="802"/>
                  </a:lnTo>
                  <a:lnTo>
                    <a:pt x="20099" y="589"/>
                  </a:lnTo>
                  <a:lnTo>
                    <a:pt x="21118" y="409"/>
                  </a:lnTo>
                  <a:lnTo>
                    <a:pt x="22151" y="261"/>
                  </a:lnTo>
                  <a:lnTo>
                    <a:pt x="23196" y="147"/>
                  </a:lnTo>
                  <a:lnTo>
                    <a:pt x="24255" y="65"/>
                  </a:lnTo>
                  <a:lnTo>
                    <a:pt x="25327" y="16"/>
                  </a:lnTo>
                  <a:lnTo>
                    <a:pt x="26412" y="0"/>
                  </a:lnTo>
                  <a:lnTo>
                    <a:pt x="27871" y="24"/>
                  </a:lnTo>
                  <a:lnTo>
                    <a:pt x="29282" y="96"/>
                  </a:lnTo>
                  <a:lnTo>
                    <a:pt x="30643" y="216"/>
                  </a:lnTo>
                  <a:lnTo>
                    <a:pt x="31956" y="384"/>
                  </a:lnTo>
                  <a:lnTo>
                    <a:pt x="33219" y="600"/>
                  </a:lnTo>
                  <a:lnTo>
                    <a:pt x="34433" y="864"/>
                  </a:lnTo>
                  <a:lnTo>
                    <a:pt x="35598" y="1176"/>
                  </a:lnTo>
                  <a:lnTo>
                    <a:pt x="36714" y="1536"/>
                  </a:lnTo>
                  <a:lnTo>
                    <a:pt x="37781" y="1944"/>
                  </a:lnTo>
                  <a:lnTo>
                    <a:pt x="38799" y="2401"/>
                  </a:lnTo>
                  <a:lnTo>
                    <a:pt x="39783" y="2899"/>
                  </a:lnTo>
                  <a:lnTo>
                    <a:pt x="40726" y="3435"/>
                  </a:lnTo>
                  <a:lnTo>
                    <a:pt x="41630" y="4008"/>
                  </a:lnTo>
                  <a:lnTo>
                    <a:pt x="42492" y="4618"/>
                  </a:lnTo>
                  <a:lnTo>
                    <a:pt x="43315" y="5266"/>
                  </a:lnTo>
                  <a:lnTo>
                    <a:pt x="44097" y="5950"/>
                  </a:lnTo>
                  <a:lnTo>
                    <a:pt x="44838" y="6671"/>
                  </a:lnTo>
                  <a:lnTo>
                    <a:pt x="45540" y="7430"/>
                  </a:lnTo>
                  <a:lnTo>
                    <a:pt x="46200" y="8225"/>
                  </a:lnTo>
                  <a:lnTo>
                    <a:pt x="46821" y="9058"/>
                  </a:lnTo>
                  <a:lnTo>
                    <a:pt x="47414" y="9914"/>
                  </a:lnTo>
                  <a:lnTo>
                    <a:pt x="47971" y="10800"/>
                  </a:lnTo>
                  <a:lnTo>
                    <a:pt x="48492" y="11717"/>
                  </a:lnTo>
                  <a:lnTo>
                    <a:pt x="48977" y="12664"/>
                  </a:lnTo>
                  <a:lnTo>
                    <a:pt x="49427" y="13642"/>
                  </a:lnTo>
                  <a:lnTo>
                    <a:pt x="49840" y="14651"/>
                  </a:lnTo>
                  <a:lnTo>
                    <a:pt x="50217" y="15690"/>
                  </a:lnTo>
                  <a:lnTo>
                    <a:pt x="50558" y="16759"/>
                  </a:lnTo>
                  <a:lnTo>
                    <a:pt x="50863" y="17859"/>
                  </a:lnTo>
                  <a:lnTo>
                    <a:pt x="51132" y="18990"/>
                  </a:lnTo>
                  <a:lnTo>
                    <a:pt x="51381" y="20145"/>
                  </a:lnTo>
                  <a:lnTo>
                    <a:pt x="51603" y="21319"/>
                  </a:lnTo>
                  <a:lnTo>
                    <a:pt x="51800" y="22511"/>
                  </a:lnTo>
                  <a:lnTo>
                    <a:pt x="51970" y="23722"/>
                  </a:lnTo>
                  <a:lnTo>
                    <a:pt x="52114" y="24952"/>
                  </a:lnTo>
                  <a:lnTo>
                    <a:pt x="52232" y="26200"/>
                  </a:lnTo>
                  <a:lnTo>
                    <a:pt x="52324" y="27466"/>
                  </a:lnTo>
                  <a:lnTo>
                    <a:pt x="52389" y="28752"/>
                  </a:lnTo>
                  <a:lnTo>
                    <a:pt x="52428" y="30055"/>
                  </a:lnTo>
                  <a:lnTo>
                    <a:pt x="52442" y="31377"/>
                  </a:lnTo>
                  <a:lnTo>
                    <a:pt x="52442" y="326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6218920" y="5568453"/>
              <a:ext cx="31869" cy="17899"/>
            </a:xfrm>
            <a:custGeom>
              <a:avLst/>
              <a:pathLst>
                <a:path w="31869" h="17899">
                  <a:moveTo>
                    <a:pt x="31869" y="17899"/>
                  </a:moveTo>
                  <a:lnTo>
                    <a:pt x="31674" y="16083"/>
                  </a:lnTo>
                  <a:lnTo>
                    <a:pt x="31417" y="14369"/>
                  </a:lnTo>
                  <a:lnTo>
                    <a:pt x="31097" y="12756"/>
                  </a:lnTo>
                  <a:lnTo>
                    <a:pt x="30716" y="11245"/>
                  </a:lnTo>
                  <a:lnTo>
                    <a:pt x="30272" y="9836"/>
                  </a:lnTo>
                  <a:lnTo>
                    <a:pt x="29767" y="8528"/>
                  </a:lnTo>
                  <a:lnTo>
                    <a:pt x="29198" y="7321"/>
                  </a:lnTo>
                  <a:lnTo>
                    <a:pt x="28568" y="6216"/>
                  </a:lnTo>
                  <a:lnTo>
                    <a:pt x="27876" y="5213"/>
                  </a:lnTo>
                  <a:lnTo>
                    <a:pt x="27121" y="4311"/>
                  </a:lnTo>
                  <a:lnTo>
                    <a:pt x="26301" y="3491"/>
                  </a:lnTo>
                  <a:lnTo>
                    <a:pt x="25412" y="2759"/>
                  </a:lnTo>
                  <a:lnTo>
                    <a:pt x="24454" y="2112"/>
                  </a:lnTo>
                  <a:lnTo>
                    <a:pt x="23428" y="1551"/>
                  </a:lnTo>
                  <a:lnTo>
                    <a:pt x="22332" y="1077"/>
                  </a:lnTo>
                  <a:lnTo>
                    <a:pt x="21168" y="689"/>
                  </a:lnTo>
                  <a:lnTo>
                    <a:pt x="19936" y="387"/>
                  </a:lnTo>
                  <a:lnTo>
                    <a:pt x="18634" y="172"/>
                  </a:lnTo>
                  <a:lnTo>
                    <a:pt x="17264" y="43"/>
                  </a:lnTo>
                  <a:lnTo>
                    <a:pt x="15825" y="0"/>
                  </a:lnTo>
                  <a:lnTo>
                    <a:pt x="15331" y="8"/>
                  </a:lnTo>
                  <a:lnTo>
                    <a:pt x="14832" y="32"/>
                  </a:lnTo>
                  <a:lnTo>
                    <a:pt x="14327" y="73"/>
                  </a:lnTo>
                  <a:lnTo>
                    <a:pt x="13817" y="130"/>
                  </a:lnTo>
                  <a:lnTo>
                    <a:pt x="13301" y="204"/>
                  </a:lnTo>
                  <a:lnTo>
                    <a:pt x="12780" y="294"/>
                  </a:lnTo>
                  <a:lnTo>
                    <a:pt x="12253" y="401"/>
                  </a:lnTo>
                  <a:lnTo>
                    <a:pt x="11721" y="523"/>
                  </a:lnTo>
                  <a:lnTo>
                    <a:pt x="11184" y="663"/>
                  </a:lnTo>
                  <a:lnTo>
                    <a:pt x="10641" y="818"/>
                  </a:lnTo>
                  <a:lnTo>
                    <a:pt x="10110" y="983"/>
                  </a:lnTo>
                  <a:lnTo>
                    <a:pt x="9586" y="1174"/>
                  </a:lnTo>
                  <a:lnTo>
                    <a:pt x="9071" y="1389"/>
                  </a:lnTo>
                  <a:lnTo>
                    <a:pt x="8563" y="1630"/>
                  </a:lnTo>
                  <a:lnTo>
                    <a:pt x="8062" y="1896"/>
                  </a:lnTo>
                  <a:lnTo>
                    <a:pt x="7569" y="2187"/>
                  </a:lnTo>
                  <a:lnTo>
                    <a:pt x="7084" y="2503"/>
                  </a:lnTo>
                  <a:lnTo>
                    <a:pt x="6607" y="2844"/>
                  </a:lnTo>
                  <a:lnTo>
                    <a:pt x="6137" y="3210"/>
                  </a:lnTo>
                  <a:lnTo>
                    <a:pt x="5675" y="3601"/>
                  </a:lnTo>
                  <a:lnTo>
                    <a:pt x="5224" y="4020"/>
                  </a:lnTo>
                  <a:lnTo>
                    <a:pt x="4786" y="4468"/>
                  </a:lnTo>
                  <a:lnTo>
                    <a:pt x="4363" y="4945"/>
                  </a:lnTo>
                  <a:lnTo>
                    <a:pt x="3955" y="5452"/>
                  </a:lnTo>
                  <a:lnTo>
                    <a:pt x="3560" y="5989"/>
                  </a:lnTo>
                  <a:lnTo>
                    <a:pt x="3180" y="6554"/>
                  </a:lnTo>
                  <a:lnTo>
                    <a:pt x="2814" y="7150"/>
                  </a:lnTo>
                  <a:lnTo>
                    <a:pt x="2462" y="7775"/>
                  </a:lnTo>
                  <a:lnTo>
                    <a:pt x="2124" y="8429"/>
                  </a:lnTo>
                  <a:lnTo>
                    <a:pt x="1800" y="9113"/>
                  </a:lnTo>
                  <a:lnTo>
                    <a:pt x="1497" y="9819"/>
                  </a:lnTo>
                  <a:lnTo>
                    <a:pt x="1222" y="10564"/>
                  </a:lnTo>
                  <a:lnTo>
                    <a:pt x="974" y="11347"/>
                  </a:lnTo>
                  <a:lnTo>
                    <a:pt x="753" y="12169"/>
                  </a:lnTo>
                  <a:lnTo>
                    <a:pt x="559" y="13028"/>
                  </a:lnTo>
                  <a:lnTo>
                    <a:pt x="392" y="13926"/>
                  </a:lnTo>
                  <a:lnTo>
                    <a:pt x="253" y="14862"/>
                  </a:lnTo>
                  <a:lnTo>
                    <a:pt x="141" y="15836"/>
                  </a:lnTo>
                  <a:lnTo>
                    <a:pt x="57" y="16848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6271362" y="5556830"/>
              <a:ext cx="54297" cy="54679"/>
            </a:xfrm>
            <a:custGeom>
              <a:avLst/>
              <a:pathLst>
                <a:path w="54297" h="54679">
                  <a:moveTo>
                    <a:pt x="31159" y="31323"/>
                  </a:moveTo>
                  <a:lnTo>
                    <a:pt x="31159" y="54679"/>
                  </a:lnTo>
                  <a:lnTo>
                    <a:pt x="23137" y="54679"/>
                  </a:lnTo>
                  <a:lnTo>
                    <a:pt x="23137" y="31323"/>
                  </a:lnTo>
                  <a:lnTo>
                    <a:pt x="0" y="31323"/>
                  </a:lnTo>
                  <a:lnTo>
                    <a:pt x="0" y="23356"/>
                  </a:lnTo>
                  <a:lnTo>
                    <a:pt x="23137" y="23356"/>
                  </a:lnTo>
                  <a:lnTo>
                    <a:pt x="23137" y="0"/>
                  </a:lnTo>
                  <a:lnTo>
                    <a:pt x="31159" y="0"/>
                  </a:lnTo>
                  <a:lnTo>
                    <a:pt x="31159" y="23356"/>
                  </a:lnTo>
                  <a:lnTo>
                    <a:pt x="54297" y="23356"/>
                  </a:lnTo>
                  <a:lnTo>
                    <a:pt x="54297" y="3132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6335536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6345468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6399002" y="554329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6409752" y="557920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7095777" y="554329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7157060" y="5561196"/>
              <a:ext cx="52442" cy="61227"/>
            </a:xfrm>
            <a:custGeom>
              <a:avLst/>
              <a:pathLst>
                <a:path w="52442" h="61227">
                  <a:moveTo>
                    <a:pt x="10313" y="32687"/>
                  </a:moveTo>
                  <a:lnTo>
                    <a:pt x="10323" y="33608"/>
                  </a:lnTo>
                  <a:lnTo>
                    <a:pt x="10350" y="34514"/>
                  </a:lnTo>
                  <a:lnTo>
                    <a:pt x="10397" y="35406"/>
                  </a:lnTo>
                  <a:lnTo>
                    <a:pt x="10462" y="36284"/>
                  </a:lnTo>
                  <a:lnTo>
                    <a:pt x="10545" y="37148"/>
                  </a:lnTo>
                  <a:lnTo>
                    <a:pt x="10647" y="37998"/>
                  </a:lnTo>
                  <a:lnTo>
                    <a:pt x="10768" y="38833"/>
                  </a:lnTo>
                  <a:lnTo>
                    <a:pt x="10907" y="39655"/>
                  </a:lnTo>
                  <a:lnTo>
                    <a:pt x="11065" y="40462"/>
                  </a:lnTo>
                  <a:lnTo>
                    <a:pt x="11241" y="41255"/>
                  </a:lnTo>
                  <a:lnTo>
                    <a:pt x="11447" y="42019"/>
                  </a:lnTo>
                  <a:lnTo>
                    <a:pt x="11673" y="42763"/>
                  </a:lnTo>
                  <a:lnTo>
                    <a:pt x="11919" y="43486"/>
                  </a:lnTo>
                  <a:lnTo>
                    <a:pt x="12184" y="44188"/>
                  </a:lnTo>
                  <a:lnTo>
                    <a:pt x="12469" y="44870"/>
                  </a:lnTo>
                  <a:lnTo>
                    <a:pt x="12773" y="45531"/>
                  </a:lnTo>
                  <a:lnTo>
                    <a:pt x="13097" y="46171"/>
                  </a:lnTo>
                  <a:lnTo>
                    <a:pt x="13441" y="46790"/>
                  </a:lnTo>
                  <a:lnTo>
                    <a:pt x="13805" y="47389"/>
                  </a:lnTo>
                  <a:lnTo>
                    <a:pt x="14188" y="47967"/>
                  </a:lnTo>
                  <a:lnTo>
                    <a:pt x="14603" y="48511"/>
                  </a:lnTo>
                  <a:lnTo>
                    <a:pt x="15039" y="49032"/>
                  </a:lnTo>
                  <a:lnTo>
                    <a:pt x="15497" y="49529"/>
                  </a:lnTo>
                  <a:lnTo>
                    <a:pt x="15978" y="50001"/>
                  </a:lnTo>
                  <a:lnTo>
                    <a:pt x="16480" y="50450"/>
                  </a:lnTo>
                  <a:lnTo>
                    <a:pt x="17004" y="50874"/>
                  </a:lnTo>
                  <a:lnTo>
                    <a:pt x="17549" y="51275"/>
                  </a:lnTo>
                  <a:lnTo>
                    <a:pt x="18117" y="51651"/>
                  </a:lnTo>
                  <a:lnTo>
                    <a:pt x="18706" y="52004"/>
                  </a:lnTo>
                  <a:lnTo>
                    <a:pt x="19317" y="52332"/>
                  </a:lnTo>
                  <a:lnTo>
                    <a:pt x="19952" y="52623"/>
                  </a:lnTo>
                  <a:lnTo>
                    <a:pt x="20612" y="52882"/>
                  </a:lnTo>
                  <a:lnTo>
                    <a:pt x="21297" y="53112"/>
                  </a:lnTo>
                  <a:lnTo>
                    <a:pt x="22007" y="53310"/>
                  </a:lnTo>
                  <a:lnTo>
                    <a:pt x="22742" y="53478"/>
                  </a:lnTo>
                  <a:lnTo>
                    <a:pt x="23502" y="53616"/>
                  </a:lnTo>
                  <a:lnTo>
                    <a:pt x="24287" y="53723"/>
                  </a:lnTo>
                  <a:lnTo>
                    <a:pt x="25097" y="53799"/>
                  </a:lnTo>
                  <a:lnTo>
                    <a:pt x="25933" y="53845"/>
                  </a:lnTo>
                  <a:lnTo>
                    <a:pt x="26794" y="53860"/>
                  </a:lnTo>
                  <a:lnTo>
                    <a:pt x="28045" y="53835"/>
                  </a:lnTo>
                  <a:lnTo>
                    <a:pt x="29245" y="53758"/>
                  </a:lnTo>
                  <a:lnTo>
                    <a:pt x="30394" y="53630"/>
                  </a:lnTo>
                  <a:lnTo>
                    <a:pt x="31491" y="53450"/>
                  </a:lnTo>
                  <a:lnTo>
                    <a:pt x="32537" y="53219"/>
                  </a:lnTo>
                  <a:lnTo>
                    <a:pt x="33532" y="52937"/>
                  </a:lnTo>
                  <a:lnTo>
                    <a:pt x="34475" y="52604"/>
                  </a:lnTo>
                  <a:lnTo>
                    <a:pt x="35368" y="52219"/>
                  </a:lnTo>
                  <a:lnTo>
                    <a:pt x="36209" y="51783"/>
                  </a:lnTo>
                  <a:lnTo>
                    <a:pt x="36998" y="51296"/>
                  </a:lnTo>
                  <a:lnTo>
                    <a:pt x="37748" y="50769"/>
                  </a:lnTo>
                  <a:lnTo>
                    <a:pt x="38448" y="50215"/>
                  </a:lnTo>
                  <a:lnTo>
                    <a:pt x="39097" y="49634"/>
                  </a:lnTo>
                  <a:lnTo>
                    <a:pt x="39696" y="49025"/>
                  </a:lnTo>
                  <a:lnTo>
                    <a:pt x="40245" y="48390"/>
                  </a:lnTo>
                  <a:lnTo>
                    <a:pt x="40744" y="47727"/>
                  </a:lnTo>
                  <a:lnTo>
                    <a:pt x="41192" y="47036"/>
                  </a:lnTo>
                  <a:lnTo>
                    <a:pt x="41591" y="46319"/>
                  </a:lnTo>
                  <a:lnTo>
                    <a:pt x="41939" y="45574"/>
                  </a:lnTo>
                  <a:lnTo>
                    <a:pt x="42237" y="44802"/>
                  </a:lnTo>
                  <a:lnTo>
                    <a:pt x="50859" y="47257"/>
                  </a:lnTo>
                  <a:lnTo>
                    <a:pt x="50666" y="47749"/>
                  </a:lnTo>
                  <a:lnTo>
                    <a:pt x="50457" y="48242"/>
                  </a:lnTo>
                  <a:lnTo>
                    <a:pt x="50234" y="48736"/>
                  </a:lnTo>
                  <a:lnTo>
                    <a:pt x="49995" y="49231"/>
                  </a:lnTo>
                  <a:lnTo>
                    <a:pt x="49740" y="49727"/>
                  </a:lnTo>
                  <a:lnTo>
                    <a:pt x="49471" y="50224"/>
                  </a:lnTo>
                  <a:lnTo>
                    <a:pt x="49186" y="50722"/>
                  </a:lnTo>
                  <a:lnTo>
                    <a:pt x="48886" y="51221"/>
                  </a:lnTo>
                  <a:lnTo>
                    <a:pt x="48570" y="51722"/>
                  </a:lnTo>
                  <a:lnTo>
                    <a:pt x="48240" y="52223"/>
                  </a:lnTo>
                  <a:lnTo>
                    <a:pt x="47901" y="52710"/>
                  </a:lnTo>
                  <a:lnTo>
                    <a:pt x="47539" y="53188"/>
                  </a:lnTo>
                  <a:lnTo>
                    <a:pt x="47154" y="53657"/>
                  </a:lnTo>
                  <a:lnTo>
                    <a:pt x="46747" y="54118"/>
                  </a:lnTo>
                  <a:lnTo>
                    <a:pt x="46316" y="54570"/>
                  </a:lnTo>
                  <a:lnTo>
                    <a:pt x="45863" y="55013"/>
                  </a:lnTo>
                  <a:lnTo>
                    <a:pt x="45386" y="55447"/>
                  </a:lnTo>
                  <a:lnTo>
                    <a:pt x="44887" y="55873"/>
                  </a:lnTo>
                  <a:lnTo>
                    <a:pt x="44365" y="56290"/>
                  </a:lnTo>
                  <a:lnTo>
                    <a:pt x="43819" y="56698"/>
                  </a:lnTo>
                  <a:lnTo>
                    <a:pt x="43249" y="57084"/>
                  </a:lnTo>
                  <a:lnTo>
                    <a:pt x="42649" y="57458"/>
                  </a:lnTo>
                  <a:lnTo>
                    <a:pt x="42022" y="57818"/>
                  </a:lnTo>
                  <a:lnTo>
                    <a:pt x="41366" y="58165"/>
                  </a:lnTo>
                  <a:lnTo>
                    <a:pt x="40682" y="58499"/>
                  </a:lnTo>
                  <a:lnTo>
                    <a:pt x="39969" y="58820"/>
                  </a:lnTo>
                  <a:lnTo>
                    <a:pt x="39228" y="59128"/>
                  </a:lnTo>
                  <a:lnTo>
                    <a:pt x="38458" y="59422"/>
                  </a:lnTo>
                  <a:lnTo>
                    <a:pt x="37661" y="59704"/>
                  </a:lnTo>
                  <a:lnTo>
                    <a:pt x="36834" y="59972"/>
                  </a:lnTo>
                  <a:lnTo>
                    <a:pt x="35988" y="60211"/>
                  </a:lnTo>
                  <a:lnTo>
                    <a:pt x="35106" y="60424"/>
                  </a:lnTo>
                  <a:lnTo>
                    <a:pt x="34189" y="60612"/>
                  </a:lnTo>
                  <a:lnTo>
                    <a:pt x="33237" y="60776"/>
                  </a:lnTo>
                  <a:lnTo>
                    <a:pt x="32251" y="60914"/>
                  </a:lnTo>
                  <a:lnTo>
                    <a:pt x="31229" y="61027"/>
                  </a:lnTo>
                  <a:lnTo>
                    <a:pt x="30173" y="61114"/>
                  </a:lnTo>
                  <a:lnTo>
                    <a:pt x="29081" y="61177"/>
                  </a:lnTo>
                  <a:lnTo>
                    <a:pt x="27955" y="61215"/>
                  </a:lnTo>
                  <a:lnTo>
                    <a:pt x="26794" y="61227"/>
                  </a:lnTo>
                  <a:lnTo>
                    <a:pt x="24236" y="61149"/>
                  </a:lnTo>
                  <a:lnTo>
                    <a:pt x="21804" y="60915"/>
                  </a:lnTo>
                  <a:lnTo>
                    <a:pt x="19495" y="60525"/>
                  </a:lnTo>
                  <a:lnTo>
                    <a:pt x="17311" y="59979"/>
                  </a:lnTo>
                  <a:lnTo>
                    <a:pt x="15252" y="59277"/>
                  </a:lnTo>
                  <a:lnTo>
                    <a:pt x="13317" y="58418"/>
                  </a:lnTo>
                  <a:lnTo>
                    <a:pt x="11506" y="57404"/>
                  </a:lnTo>
                  <a:lnTo>
                    <a:pt x="9820" y="56233"/>
                  </a:lnTo>
                  <a:lnTo>
                    <a:pt x="8258" y="54907"/>
                  </a:lnTo>
                  <a:lnTo>
                    <a:pt x="6821" y="53424"/>
                  </a:lnTo>
                  <a:lnTo>
                    <a:pt x="5525" y="51787"/>
                  </a:lnTo>
                  <a:lnTo>
                    <a:pt x="4365" y="49999"/>
                  </a:lnTo>
                  <a:lnTo>
                    <a:pt x="3342" y="48059"/>
                  </a:lnTo>
                  <a:lnTo>
                    <a:pt x="2455" y="45967"/>
                  </a:lnTo>
                  <a:lnTo>
                    <a:pt x="1705" y="43724"/>
                  </a:lnTo>
                  <a:lnTo>
                    <a:pt x="1091" y="41329"/>
                  </a:lnTo>
                  <a:lnTo>
                    <a:pt x="613" y="38782"/>
                  </a:lnTo>
                  <a:lnTo>
                    <a:pt x="272" y="36084"/>
                  </a:lnTo>
                  <a:lnTo>
                    <a:pt x="68" y="33233"/>
                  </a:lnTo>
                  <a:lnTo>
                    <a:pt x="0" y="30231"/>
                  </a:lnTo>
                  <a:lnTo>
                    <a:pt x="20" y="28598"/>
                  </a:lnTo>
                  <a:lnTo>
                    <a:pt x="82" y="27016"/>
                  </a:lnTo>
                  <a:lnTo>
                    <a:pt x="186" y="25485"/>
                  </a:lnTo>
                  <a:lnTo>
                    <a:pt x="331" y="24006"/>
                  </a:lnTo>
                  <a:lnTo>
                    <a:pt x="518" y="22578"/>
                  </a:lnTo>
                  <a:lnTo>
                    <a:pt x="746" y="21201"/>
                  </a:lnTo>
                  <a:lnTo>
                    <a:pt x="1016" y="19876"/>
                  </a:lnTo>
                  <a:lnTo>
                    <a:pt x="1327" y="18601"/>
                  </a:lnTo>
                  <a:lnTo>
                    <a:pt x="1679" y="17379"/>
                  </a:lnTo>
                  <a:lnTo>
                    <a:pt x="2073" y="16207"/>
                  </a:lnTo>
                  <a:lnTo>
                    <a:pt x="2503" y="15072"/>
                  </a:lnTo>
                  <a:lnTo>
                    <a:pt x="2964" y="13980"/>
                  </a:lnTo>
                  <a:lnTo>
                    <a:pt x="3455" y="12933"/>
                  </a:lnTo>
                  <a:lnTo>
                    <a:pt x="3977" y="11929"/>
                  </a:lnTo>
                  <a:lnTo>
                    <a:pt x="4529" y="10968"/>
                  </a:lnTo>
                  <a:lnTo>
                    <a:pt x="5112" y="10051"/>
                  </a:lnTo>
                  <a:lnTo>
                    <a:pt x="5725" y="9178"/>
                  </a:lnTo>
                  <a:lnTo>
                    <a:pt x="6369" y="8349"/>
                  </a:lnTo>
                  <a:lnTo>
                    <a:pt x="7043" y="7563"/>
                  </a:lnTo>
                  <a:lnTo>
                    <a:pt x="7748" y="6821"/>
                  </a:lnTo>
                  <a:lnTo>
                    <a:pt x="8481" y="6121"/>
                  </a:lnTo>
                  <a:lnTo>
                    <a:pt x="9237" y="5461"/>
                  </a:lnTo>
                  <a:lnTo>
                    <a:pt x="10018" y="4842"/>
                  </a:lnTo>
                  <a:lnTo>
                    <a:pt x="10822" y="4263"/>
                  </a:lnTo>
                  <a:lnTo>
                    <a:pt x="11650" y="3724"/>
                  </a:lnTo>
                  <a:lnTo>
                    <a:pt x="12503" y="3226"/>
                  </a:lnTo>
                  <a:lnTo>
                    <a:pt x="13379" y="2768"/>
                  </a:lnTo>
                  <a:lnTo>
                    <a:pt x="14279" y="2350"/>
                  </a:lnTo>
                  <a:lnTo>
                    <a:pt x="15204" y="1973"/>
                  </a:lnTo>
                  <a:lnTo>
                    <a:pt x="16152" y="1637"/>
                  </a:lnTo>
                  <a:lnTo>
                    <a:pt x="17119" y="1326"/>
                  </a:lnTo>
                  <a:lnTo>
                    <a:pt x="18099" y="1047"/>
                  </a:lnTo>
                  <a:lnTo>
                    <a:pt x="19093" y="802"/>
                  </a:lnTo>
                  <a:lnTo>
                    <a:pt x="20099" y="589"/>
                  </a:lnTo>
                  <a:lnTo>
                    <a:pt x="21118" y="409"/>
                  </a:lnTo>
                  <a:lnTo>
                    <a:pt x="22151" y="261"/>
                  </a:lnTo>
                  <a:lnTo>
                    <a:pt x="23196" y="147"/>
                  </a:lnTo>
                  <a:lnTo>
                    <a:pt x="24255" y="65"/>
                  </a:lnTo>
                  <a:lnTo>
                    <a:pt x="25327" y="16"/>
                  </a:lnTo>
                  <a:lnTo>
                    <a:pt x="26412" y="0"/>
                  </a:lnTo>
                  <a:lnTo>
                    <a:pt x="27871" y="24"/>
                  </a:lnTo>
                  <a:lnTo>
                    <a:pt x="29282" y="96"/>
                  </a:lnTo>
                  <a:lnTo>
                    <a:pt x="30643" y="216"/>
                  </a:lnTo>
                  <a:lnTo>
                    <a:pt x="31956" y="384"/>
                  </a:lnTo>
                  <a:lnTo>
                    <a:pt x="33219" y="600"/>
                  </a:lnTo>
                  <a:lnTo>
                    <a:pt x="34433" y="864"/>
                  </a:lnTo>
                  <a:lnTo>
                    <a:pt x="35598" y="1176"/>
                  </a:lnTo>
                  <a:lnTo>
                    <a:pt x="36714" y="1536"/>
                  </a:lnTo>
                  <a:lnTo>
                    <a:pt x="37781" y="1944"/>
                  </a:lnTo>
                  <a:lnTo>
                    <a:pt x="38799" y="2401"/>
                  </a:lnTo>
                  <a:lnTo>
                    <a:pt x="39783" y="2899"/>
                  </a:lnTo>
                  <a:lnTo>
                    <a:pt x="40726" y="3435"/>
                  </a:lnTo>
                  <a:lnTo>
                    <a:pt x="41630" y="4008"/>
                  </a:lnTo>
                  <a:lnTo>
                    <a:pt x="42492" y="4618"/>
                  </a:lnTo>
                  <a:lnTo>
                    <a:pt x="43315" y="5266"/>
                  </a:lnTo>
                  <a:lnTo>
                    <a:pt x="44097" y="5950"/>
                  </a:lnTo>
                  <a:lnTo>
                    <a:pt x="44838" y="6671"/>
                  </a:lnTo>
                  <a:lnTo>
                    <a:pt x="45540" y="7430"/>
                  </a:lnTo>
                  <a:lnTo>
                    <a:pt x="46200" y="8225"/>
                  </a:lnTo>
                  <a:lnTo>
                    <a:pt x="46821" y="9058"/>
                  </a:lnTo>
                  <a:lnTo>
                    <a:pt x="47414" y="9914"/>
                  </a:lnTo>
                  <a:lnTo>
                    <a:pt x="47971" y="10800"/>
                  </a:lnTo>
                  <a:lnTo>
                    <a:pt x="48492" y="11717"/>
                  </a:lnTo>
                  <a:lnTo>
                    <a:pt x="48977" y="12664"/>
                  </a:lnTo>
                  <a:lnTo>
                    <a:pt x="49427" y="13642"/>
                  </a:lnTo>
                  <a:lnTo>
                    <a:pt x="49840" y="14651"/>
                  </a:lnTo>
                  <a:lnTo>
                    <a:pt x="50217" y="15690"/>
                  </a:lnTo>
                  <a:lnTo>
                    <a:pt x="50558" y="16759"/>
                  </a:lnTo>
                  <a:lnTo>
                    <a:pt x="50863" y="17859"/>
                  </a:lnTo>
                  <a:lnTo>
                    <a:pt x="51132" y="18990"/>
                  </a:lnTo>
                  <a:lnTo>
                    <a:pt x="51381" y="20145"/>
                  </a:lnTo>
                  <a:lnTo>
                    <a:pt x="51603" y="21319"/>
                  </a:lnTo>
                  <a:lnTo>
                    <a:pt x="51800" y="22511"/>
                  </a:lnTo>
                  <a:lnTo>
                    <a:pt x="51970" y="23722"/>
                  </a:lnTo>
                  <a:lnTo>
                    <a:pt x="52114" y="24952"/>
                  </a:lnTo>
                  <a:lnTo>
                    <a:pt x="52232" y="26200"/>
                  </a:lnTo>
                  <a:lnTo>
                    <a:pt x="52324" y="27466"/>
                  </a:lnTo>
                  <a:lnTo>
                    <a:pt x="52389" y="28752"/>
                  </a:lnTo>
                  <a:lnTo>
                    <a:pt x="52428" y="30055"/>
                  </a:lnTo>
                  <a:lnTo>
                    <a:pt x="52442" y="31377"/>
                  </a:lnTo>
                  <a:lnTo>
                    <a:pt x="52442" y="326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7167483" y="5568453"/>
              <a:ext cx="31869" cy="17899"/>
            </a:xfrm>
            <a:custGeom>
              <a:avLst/>
              <a:pathLst>
                <a:path w="31869" h="17899">
                  <a:moveTo>
                    <a:pt x="31869" y="17899"/>
                  </a:moveTo>
                  <a:lnTo>
                    <a:pt x="31674" y="16083"/>
                  </a:lnTo>
                  <a:lnTo>
                    <a:pt x="31417" y="14369"/>
                  </a:lnTo>
                  <a:lnTo>
                    <a:pt x="31097" y="12756"/>
                  </a:lnTo>
                  <a:lnTo>
                    <a:pt x="30716" y="11245"/>
                  </a:lnTo>
                  <a:lnTo>
                    <a:pt x="30272" y="9836"/>
                  </a:lnTo>
                  <a:lnTo>
                    <a:pt x="29767" y="8528"/>
                  </a:lnTo>
                  <a:lnTo>
                    <a:pt x="29198" y="7321"/>
                  </a:lnTo>
                  <a:lnTo>
                    <a:pt x="28568" y="6216"/>
                  </a:lnTo>
                  <a:lnTo>
                    <a:pt x="27876" y="5213"/>
                  </a:lnTo>
                  <a:lnTo>
                    <a:pt x="27121" y="4311"/>
                  </a:lnTo>
                  <a:lnTo>
                    <a:pt x="26301" y="3491"/>
                  </a:lnTo>
                  <a:lnTo>
                    <a:pt x="25412" y="2759"/>
                  </a:lnTo>
                  <a:lnTo>
                    <a:pt x="24454" y="2112"/>
                  </a:lnTo>
                  <a:lnTo>
                    <a:pt x="23428" y="1551"/>
                  </a:lnTo>
                  <a:lnTo>
                    <a:pt x="22332" y="1077"/>
                  </a:lnTo>
                  <a:lnTo>
                    <a:pt x="21168" y="689"/>
                  </a:lnTo>
                  <a:lnTo>
                    <a:pt x="19936" y="387"/>
                  </a:lnTo>
                  <a:lnTo>
                    <a:pt x="18634" y="172"/>
                  </a:lnTo>
                  <a:lnTo>
                    <a:pt x="17264" y="43"/>
                  </a:lnTo>
                  <a:lnTo>
                    <a:pt x="15825" y="0"/>
                  </a:lnTo>
                  <a:lnTo>
                    <a:pt x="15331" y="8"/>
                  </a:lnTo>
                  <a:lnTo>
                    <a:pt x="14832" y="32"/>
                  </a:lnTo>
                  <a:lnTo>
                    <a:pt x="14327" y="73"/>
                  </a:lnTo>
                  <a:lnTo>
                    <a:pt x="13817" y="130"/>
                  </a:lnTo>
                  <a:lnTo>
                    <a:pt x="13301" y="204"/>
                  </a:lnTo>
                  <a:lnTo>
                    <a:pt x="12780" y="294"/>
                  </a:lnTo>
                  <a:lnTo>
                    <a:pt x="12253" y="401"/>
                  </a:lnTo>
                  <a:lnTo>
                    <a:pt x="11721" y="523"/>
                  </a:lnTo>
                  <a:lnTo>
                    <a:pt x="11184" y="663"/>
                  </a:lnTo>
                  <a:lnTo>
                    <a:pt x="10641" y="818"/>
                  </a:lnTo>
                  <a:lnTo>
                    <a:pt x="10110" y="983"/>
                  </a:lnTo>
                  <a:lnTo>
                    <a:pt x="9586" y="1174"/>
                  </a:lnTo>
                  <a:lnTo>
                    <a:pt x="9071" y="1389"/>
                  </a:lnTo>
                  <a:lnTo>
                    <a:pt x="8563" y="1630"/>
                  </a:lnTo>
                  <a:lnTo>
                    <a:pt x="8062" y="1896"/>
                  </a:lnTo>
                  <a:lnTo>
                    <a:pt x="7569" y="2187"/>
                  </a:lnTo>
                  <a:lnTo>
                    <a:pt x="7084" y="2503"/>
                  </a:lnTo>
                  <a:lnTo>
                    <a:pt x="6607" y="2844"/>
                  </a:lnTo>
                  <a:lnTo>
                    <a:pt x="6137" y="3210"/>
                  </a:lnTo>
                  <a:lnTo>
                    <a:pt x="5675" y="3601"/>
                  </a:lnTo>
                  <a:lnTo>
                    <a:pt x="5224" y="4020"/>
                  </a:lnTo>
                  <a:lnTo>
                    <a:pt x="4786" y="4468"/>
                  </a:lnTo>
                  <a:lnTo>
                    <a:pt x="4363" y="4945"/>
                  </a:lnTo>
                  <a:lnTo>
                    <a:pt x="3955" y="5452"/>
                  </a:lnTo>
                  <a:lnTo>
                    <a:pt x="3560" y="5989"/>
                  </a:lnTo>
                  <a:lnTo>
                    <a:pt x="3180" y="6554"/>
                  </a:lnTo>
                  <a:lnTo>
                    <a:pt x="2814" y="7150"/>
                  </a:lnTo>
                  <a:lnTo>
                    <a:pt x="2462" y="7775"/>
                  </a:lnTo>
                  <a:lnTo>
                    <a:pt x="2124" y="8429"/>
                  </a:lnTo>
                  <a:lnTo>
                    <a:pt x="1800" y="9113"/>
                  </a:lnTo>
                  <a:lnTo>
                    <a:pt x="1497" y="9819"/>
                  </a:lnTo>
                  <a:lnTo>
                    <a:pt x="1222" y="10564"/>
                  </a:lnTo>
                  <a:lnTo>
                    <a:pt x="974" y="11347"/>
                  </a:lnTo>
                  <a:lnTo>
                    <a:pt x="753" y="12169"/>
                  </a:lnTo>
                  <a:lnTo>
                    <a:pt x="559" y="13028"/>
                  </a:lnTo>
                  <a:lnTo>
                    <a:pt x="392" y="13926"/>
                  </a:lnTo>
                  <a:lnTo>
                    <a:pt x="253" y="14862"/>
                  </a:lnTo>
                  <a:lnTo>
                    <a:pt x="141" y="15836"/>
                  </a:lnTo>
                  <a:lnTo>
                    <a:pt x="57" y="16848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7219925" y="5556830"/>
              <a:ext cx="54297" cy="54679"/>
            </a:xfrm>
            <a:custGeom>
              <a:avLst/>
              <a:pathLst>
                <a:path w="54297" h="54679">
                  <a:moveTo>
                    <a:pt x="31159" y="31323"/>
                  </a:moveTo>
                  <a:lnTo>
                    <a:pt x="31159" y="54679"/>
                  </a:lnTo>
                  <a:lnTo>
                    <a:pt x="23137" y="54679"/>
                  </a:lnTo>
                  <a:lnTo>
                    <a:pt x="23137" y="31323"/>
                  </a:lnTo>
                  <a:lnTo>
                    <a:pt x="0" y="31323"/>
                  </a:lnTo>
                  <a:lnTo>
                    <a:pt x="0" y="23356"/>
                  </a:lnTo>
                  <a:lnTo>
                    <a:pt x="23137" y="23356"/>
                  </a:lnTo>
                  <a:lnTo>
                    <a:pt x="23137" y="0"/>
                  </a:lnTo>
                  <a:lnTo>
                    <a:pt x="31159" y="0"/>
                  </a:lnTo>
                  <a:lnTo>
                    <a:pt x="31159" y="23356"/>
                  </a:lnTo>
                  <a:lnTo>
                    <a:pt x="54297" y="23356"/>
                  </a:lnTo>
                  <a:lnTo>
                    <a:pt x="54297" y="3132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7284099" y="554329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7294031" y="55512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7347565" y="554329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7358315" y="557920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017159" y="5677887"/>
              <a:ext cx="95361" cy="98908"/>
            </a:xfrm>
            <a:custGeom>
              <a:avLst/>
              <a:pathLst>
                <a:path w="95361" h="98908">
                  <a:moveTo>
                    <a:pt x="95361" y="49045"/>
                  </a:moveTo>
                  <a:lnTo>
                    <a:pt x="95328" y="51275"/>
                  </a:lnTo>
                  <a:lnTo>
                    <a:pt x="95230" y="53465"/>
                  </a:lnTo>
                  <a:lnTo>
                    <a:pt x="95066" y="55613"/>
                  </a:lnTo>
                  <a:lnTo>
                    <a:pt x="94837" y="57721"/>
                  </a:lnTo>
                  <a:lnTo>
                    <a:pt x="94543" y="59788"/>
                  </a:lnTo>
                  <a:lnTo>
                    <a:pt x="94182" y="61814"/>
                  </a:lnTo>
                  <a:lnTo>
                    <a:pt x="93757" y="63799"/>
                  </a:lnTo>
                  <a:lnTo>
                    <a:pt x="93266" y="65743"/>
                  </a:lnTo>
                  <a:lnTo>
                    <a:pt x="92709" y="67646"/>
                  </a:lnTo>
                  <a:lnTo>
                    <a:pt x="92087" y="69508"/>
                  </a:lnTo>
                  <a:lnTo>
                    <a:pt x="91416" y="71324"/>
                  </a:lnTo>
                  <a:lnTo>
                    <a:pt x="90687" y="73086"/>
                  </a:lnTo>
                  <a:lnTo>
                    <a:pt x="89899" y="74794"/>
                  </a:lnTo>
                  <a:lnTo>
                    <a:pt x="89053" y="76450"/>
                  </a:lnTo>
                  <a:lnTo>
                    <a:pt x="88148" y="78052"/>
                  </a:lnTo>
                  <a:lnTo>
                    <a:pt x="87184" y="79601"/>
                  </a:lnTo>
                  <a:lnTo>
                    <a:pt x="86161" y="81097"/>
                  </a:lnTo>
                  <a:lnTo>
                    <a:pt x="85080" y="82540"/>
                  </a:lnTo>
                  <a:lnTo>
                    <a:pt x="83940" y="83929"/>
                  </a:lnTo>
                  <a:lnTo>
                    <a:pt x="82742" y="85266"/>
                  </a:lnTo>
                  <a:lnTo>
                    <a:pt x="81487" y="86545"/>
                  </a:lnTo>
                  <a:lnTo>
                    <a:pt x="80177" y="87765"/>
                  </a:lnTo>
                  <a:lnTo>
                    <a:pt x="78813" y="88925"/>
                  </a:lnTo>
                  <a:lnTo>
                    <a:pt x="77394" y="90024"/>
                  </a:lnTo>
                  <a:lnTo>
                    <a:pt x="75920" y="91064"/>
                  </a:lnTo>
                  <a:lnTo>
                    <a:pt x="74392" y="92043"/>
                  </a:lnTo>
                  <a:lnTo>
                    <a:pt x="72810" y="92963"/>
                  </a:lnTo>
                  <a:lnTo>
                    <a:pt x="71173" y="93822"/>
                  </a:lnTo>
                  <a:lnTo>
                    <a:pt x="69481" y="94622"/>
                  </a:lnTo>
                  <a:lnTo>
                    <a:pt x="67735" y="95361"/>
                  </a:lnTo>
                  <a:lnTo>
                    <a:pt x="65937" y="96035"/>
                  </a:lnTo>
                  <a:lnTo>
                    <a:pt x="64092" y="96638"/>
                  </a:lnTo>
                  <a:lnTo>
                    <a:pt x="62199" y="97170"/>
                  </a:lnTo>
                  <a:lnTo>
                    <a:pt x="60259" y="97631"/>
                  </a:lnTo>
                  <a:lnTo>
                    <a:pt x="58270" y="98021"/>
                  </a:lnTo>
                  <a:lnTo>
                    <a:pt x="56234" y="98341"/>
                  </a:lnTo>
                  <a:lnTo>
                    <a:pt x="54150" y="98589"/>
                  </a:lnTo>
                  <a:lnTo>
                    <a:pt x="52019" y="98766"/>
                  </a:lnTo>
                  <a:lnTo>
                    <a:pt x="49839" y="98873"/>
                  </a:lnTo>
                  <a:lnTo>
                    <a:pt x="47612" y="98908"/>
                  </a:lnTo>
                  <a:lnTo>
                    <a:pt x="45268" y="98871"/>
                  </a:lnTo>
                  <a:lnTo>
                    <a:pt x="42982" y="98761"/>
                  </a:lnTo>
                  <a:lnTo>
                    <a:pt x="40755" y="98577"/>
                  </a:lnTo>
                  <a:lnTo>
                    <a:pt x="38586" y="98319"/>
                  </a:lnTo>
                  <a:lnTo>
                    <a:pt x="36476" y="97987"/>
                  </a:lnTo>
                  <a:lnTo>
                    <a:pt x="34425" y="97582"/>
                  </a:lnTo>
                  <a:lnTo>
                    <a:pt x="32433" y="97103"/>
                  </a:lnTo>
                  <a:lnTo>
                    <a:pt x="30499" y="96551"/>
                  </a:lnTo>
                  <a:lnTo>
                    <a:pt x="28624" y="95925"/>
                  </a:lnTo>
                  <a:lnTo>
                    <a:pt x="26807" y="95225"/>
                  </a:lnTo>
                  <a:lnTo>
                    <a:pt x="25050" y="94446"/>
                  </a:lnTo>
                  <a:lnTo>
                    <a:pt x="23353" y="93609"/>
                  </a:lnTo>
                  <a:lnTo>
                    <a:pt x="21716" y="92716"/>
                  </a:lnTo>
                  <a:lnTo>
                    <a:pt x="20139" y="91765"/>
                  </a:lnTo>
                  <a:lnTo>
                    <a:pt x="18622" y="90757"/>
                  </a:lnTo>
                  <a:lnTo>
                    <a:pt x="17165" y="89691"/>
                  </a:lnTo>
                  <a:lnTo>
                    <a:pt x="15768" y="88568"/>
                  </a:lnTo>
                  <a:lnTo>
                    <a:pt x="14431" y="87388"/>
                  </a:lnTo>
                  <a:lnTo>
                    <a:pt x="13154" y="86151"/>
                  </a:lnTo>
                  <a:lnTo>
                    <a:pt x="11937" y="84856"/>
                  </a:lnTo>
                  <a:lnTo>
                    <a:pt x="10779" y="83495"/>
                  </a:lnTo>
                  <a:lnTo>
                    <a:pt x="9680" y="82084"/>
                  </a:lnTo>
                  <a:lnTo>
                    <a:pt x="8640" y="80624"/>
                  </a:lnTo>
                  <a:lnTo>
                    <a:pt x="7658" y="79116"/>
                  </a:lnTo>
                  <a:lnTo>
                    <a:pt x="6736" y="77558"/>
                  </a:lnTo>
                  <a:lnTo>
                    <a:pt x="5871" y="75950"/>
                  </a:lnTo>
                  <a:lnTo>
                    <a:pt x="5066" y="74294"/>
                  </a:lnTo>
                  <a:lnTo>
                    <a:pt x="4319" y="72589"/>
                  </a:lnTo>
                  <a:lnTo>
                    <a:pt x="3630" y="70834"/>
                  </a:lnTo>
                  <a:lnTo>
                    <a:pt x="3001" y="69031"/>
                  </a:lnTo>
                  <a:lnTo>
                    <a:pt x="2431" y="67186"/>
                  </a:lnTo>
                  <a:lnTo>
                    <a:pt x="1920" y="65307"/>
                  </a:lnTo>
                  <a:lnTo>
                    <a:pt x="1470" y="63393"/>
                  </a:lnTo>
                  <a:lnTo>
                    <a:pt x="1080" y="61446"/>
                  </a:lnTo>
                  <a:lnTo>
                    <a:pt x="750" y="59464"/>
                  </a:lnTo>
                  <a:lnTo>
                    <a:pt x="480" y="57448"/>
                  </a:lnTo>
                  <a:lnTo>
                    <a:pt x="270" y="55399"/>
                  </a:lnTo>
                  <a:lnTo>
                    <a:pt x="120" y="53315"/>
                  </a:lnTo>
                  <a:lnTo>
                    <a:pt x="30" y="51197"/>
                  </a:lnTo>
                  <a:lnTo>
                    <a:pt x="0" y="49045"/>
                  </a:lnTo>
                  <a:lnTo>
                    <a:pt x="31" y="46815"/>
                  </a:lnTo>
                  <a:lnTo>
                    <a:pt x="125" y="44630"/>
                  </a:lnTo>
                  <a:lnTo>
                    <a:pt x="282" y="42488"/>
                  </a:lnTo>
                  <a:lnTo>
                    <a:pt x="502" y="40390"/>
                  </a:lnTo>
                  <a:lnTo>
                    <a:pt x="784" y="38335"/>
                  </a:lnTo>
                  <a:lnTo>
                    <a:pt x="1129" y="36324"/>
                  </a:lnTo>
                  <a:lnTo>
                    <a:pt x="1537" y="34357"/>
                  </a:lnTo>
                  <a:lnTo>
                    <a:pt x="2008" y="32433"/>
                  </a:lnTo>
                  <a:lnTo>
                    <a:pt x="2541" y="30553"/>
                  </a:lnTo>
                  <a:lnTo>
                    <a:pt x="3137" y="28717"/>
                  </a:lnTo>
                  <a:lnTo>
                    <a:pt x="3794" y="26930"/>
                  </a:lnTo>
                  <a:lnTo>
                    <a:pt x="4510" y="25197"/>
                  </a:lnTo>
                  <a:lnTo>
                    <a:pt x="5284" y="23519"/>
                  </a:lnTo>
                  <a:lnTo>
                    <a:pt x="6117" y="21896"/>
                  </a:lnTo>
                  <a:lnTo>
                    <a:pt x="7008" y="20327"/>
                  </a:lnTo>
                  <a:lnTo>
                    <a:pt x="7959" y="18813"/>
                  </a:lnTo>
                  <a:lnTo>
                    <a:pt x="8967" y="17353"/>
                  </a:lnTo>
                  <a:lnTo>
                    <a:pt x="10035" y="15948"/>
                  </a:lnTo>
                  <a:lnTo>
                    <a:pt x="11161" y="14597"/>
                  </a:lnTo>
                  <a:lnTo>
                    <a:pt x="12346" y="13301"/>
                  </a:lnTo>
                  <a:lnTo>
                    <a:pt x="13588" y="12049"/>
                  </a:lnTo>
                  <a:lnTo>
                    <a:pt x="14886" y="10856"/>
                  </a:lnTo>
                  <a:lnTo>
                    <a:pt x="16240" y="9724"/>
                  </a:lnTo>
                  <a:lnTo>
                    <a:pt x="17650" y="8652"/>
                  </a:lnTo>
                  <a:lnTo>
                    <a:pt x="19116" y="7639"/>
                  </a:lnTo>
                  <a:lnTo>
                    <a:pt x="20638" y="6687"/>
                  </a:lnTo>
                  <a:lnTo>
                    <a:pt x="22216" y="5795"/>
                  </a:lnTo>
                  <a:lnTo>
                    <a:pt x="23849" y="4963"/>
                  </a:lnTo>
                  <a:lnTo>
                    <a:pt x="25539" y="4191"/>
                  </a:lnTo>
                  <a:lnTo>
                    <a:pt x="27285" y="3478"/>
                  </a:lnTo>
                  <a:lnTo>
                    <a:pt x="29098" y="2817"/>
                  </a:lnTo>
                  <a:lnTo>
                    <a:pt x="30963" y="2226"/>
                  </a:lnTo>
                  <a:lnTo>
                    <a:pt x="32879" y="1704"/>
                  </a:lnTo>
                  <a:lnTo>
                    <a:pt x="34848" y="1252"/>
                  </a:lnTo>
                  <a:lnTo>
                    <a:pt x="36869" y="869"/>
                  </a:lnTo>
                  <a:lnTo>
                    <a:pt x="38941" y="556"/>
                  </a:lnTo>
                  <a:lnTo>
                    <a:pt x="41065" y="313"/>
                  </a:lnTo>
                  <a:lnTo>
                    <a:pt x="43241" y="139"/>
                  </a:lnTo>
                  <a:lnTo>
                    <a:pt x="45469" y="34"/>
                  </a:lnTo>
                  <a:lnTo>
                    <a:pt x="47749" y="0"/>
                  </a:lnTo>
                  <a:lnTo>
                    <a:pt x="50015" y="34"/>
                  </a:lnTo>
                  <a:lnTo>
                    <a:pt x="52229" y="139"/>
                  </a:lnTo>
                  <a:lnTo>
                    <a:pt x="54391" y="313"/>
                  </a:lnTo>
                  <a:lnTo>
                    <a:pt x="56502" y="556"/>
                  </a:lnTo>
                  <a:lnTo>
                    <a:pt x="58560" y="869"/>
                  </a:lnTo>
                  <a:lnTo>
                    <a:pt x="60567" y="1252"/>
                  </a:lnTo>
                  <a:lnTo>
                    <a:pt x="62522" y="1704"/>
                  </a:lnTo>
                  <a:lnTo>
                    <a:pt x="64425" y="2226"/>
                  </a:lnTo>
                  <a:lnTo>
                    <a:pt x="66277" y="2817"/>
                  </a:lnTo>
                  <a:lnTo>
                    <a:pt x="68076" y="3478"/>
                  </a:lnTo>
                  <a:lnTo>
                    <a:pt x="69834" y="4203"/>
                  </a:lnTo>
                  <a:lnTo>
                    <a:pt x="71533" y="4987"/>
                  </a:lnTo>
                  <a:lnTo>
                    <a:pt x="73174" y="5830"/>
                  </a:lnTo>
                  <a:lnTo>
                    <a:pt x="74755" y="6731"/>
                  </a:lnTo>
                  <a:lnTo>
                    <a:pt x="76279" y="7691"/>
                  </a:lnTo>
                  <a:lnTo>
                    <a:pt x="77743" y="8709"/>
                  </a:lnTo>
                  <a:lnTo>
                    <a:pt x="79149" y="9786"/>
                  </a:lnTo>
                  <a:lnTo>
                    <a:pt x="80496" y="10922"/>
                  </a:lnTo>
                  <a:lnTo>
                    <a:pt x="81785" y="12116"/>
                  </a:lnTo>
                  <a:lnTo>
                    <a:pt x="83015" y="13369"/>
                  </a:lnTo>
                  <a:lnTo>
                    <a:pt x="84199" y="14678"/>
                  </a:lnTo>
                  <a:lnTo>
                    <a:pt x="85326" y="16040"/>
                  </a:lnTo>
                  <a:lnTo>
                    <a:pt x="86393" y="17456"/>
                  </a:lnTo>
                  <a:lnTo>
                    <a:pt x="87402" y="18924"/>
                  </a:lnTo>
                  <a:lnTo>
                    <a:pt x="88352" y="20446"/>
                  </a:lnTo>
                  <a:lnTo>
                    <a:pt x="89244" y="22021"/>
                  </a:lnTo>
                  <a:lnTo>
                    <a:pt x="90077" y="23650"/>
                  </a:lnTo>
                  <a:lnTo>
                    <a:pt x="90851" y="25331"/>
                  </a:lnTo>
                  <a:lnTo>
                    <a:pt x="91566" y="27066"/>
                  </a:lnTo>
                  <a:lnTo>
                    <a:pt x="92223" y="28854"/>
                  </a:lnTo>
                  <a:lnTo>
                    <a:pt x="92820" y="30688"/>
                  </a:lnTo>
                  <a:lnTo>
                    <a:pt x="93353" y="32564"/>
                  </a:lnTo>
                  <a:lnTo>
                    <a:pt x="93824" y="34481"/>
                  </a:lnTo>
                  <a:lnTo>
                    <a:pt x="94232" y="36439"/>
                  </a:lnTo>
                  <a:lnTo>
                    <a:pt x="94577" y="38437"/>
                  </a:lnTo>
                  <a:lnTo>
                    <a:pt x="94859" y="40477"/>
                  </a:lnTo>
                  <a:lnTo>
                    <a:pt x="95079" y="42558"/>
                  </a:lnTo>
                  <a:lnTo>
                    <a:pt x="95236" y="44679"/>
                  </a:lnTo>
                  <a:lnTo>
                    <a:pt x="95330" y="46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6030392" y="5688528"/>
              <a:ext cx="68826" cy="77694"/>
            </a:xfrm>
            <a:custGeom>
              <a:avLst/>
              <a:pathLst>
                <a:path w="68826" h="77694">
                  <a:moveTo>
                    <a:pt x="68826" y="38403"/>
                  </a:moveTo>
                  <a:lnTo>
                    <a:pt x="68804" y="36686"/>
                  </a:lnTo>
                  <a:lnTo>
                    <a:pt x="68736" y="35001"/>
                  </a:lnTo>
                  <a:lnTo>
                    <a:pt x="68624" y="33347"/>
                  </a:lnTo>
                  <a:lnTo>
                    <a:pt x="68466" y="31724"/>
                  </a:lnTo>
                  <a:lnTo>
                    <a:pt x="68264" y="30133"/>
                  </a:lnTo>
                  <a:lnTo>
                    <a:pt x="68016" y="28573"/>
                  </a:lnTo>
                  <a:lnTo>
                    <a:pt x="67723" y="27044"/>
                  </a:lnTo>
                  <a:lnTo>
                    <a:pt x="67386" y="25547"/>
                  </a:lnTo>
                  <a:lnTo>
                    <a:pt x="67003" y="24081"/>
                  </a:lnTo>
                  <a:lnTo>
                    <a:pt x="66575" y="22646"/>
                  </a:lnTo>
                  <a:lnTo>
                    <a:pt x="66117" y="21248"/>
                  </a:lnTo>
                  <a:lnTo>
                    <a:pt x="65615" y="19890"/>
                  </a:lnTo>
                  <a:lnTo>
                    <a:pt x="65069" y="18574"/>
                  </a:lnTo>
                  <a:lnTo>
                    <a:pt x="64480" y="17298"/>
                  </a:lnTo>
                  <a:lnTo>
                    <a:pt x="63847" y="16064"/>
                  </a:lnTo>
                  <a:lnTo>
                    <a:pt x="63170" y="14870"/>
                  </a:lnTo>
                  <a:lnTo>
                    <a:pt x="62450" y="13717"/>
                  </a:lnTo>
                  <a:lnTo>
                    <a:pt x="61686" y="12605"/>
                  </a:lnTo>
                  <a:lnTo>
                    <a:pt x="60878" y="11534"/>
                  </a:lnTo>
                  <a:lnTo>
                    <a:pt x="60027" y="10504"/>
                  </a:lnTo>
                  <a:lnTo>
                    <a:pt x="59146" y="9518"/>
                  </a:lnTo>
                  <a:lnTo>
                    <a:pt x="58223" y="8578"/>
                  </a:lnTo>
                  <a:lnTo>
                    <a:pt x="57258" y="7684"/>
                  </a:lnTo>
                  <a:lnTo>
                    <a:pt x="56251" y="6837"/>
                  </a:lnTo>
                  <a:lnTo>
                    <a:pt x="55201" y="6036"/>
                  </a:lnTo>
                  <a:lnTo>
                    <a:pt x="54109" y="5282"/>
                  </a:lnTo>
                  <a:lnTo>
                    <a:pt x="52974" y="4574"/>
                  </a:lnTo>
                  <a:lnTo>
                    <a:pt x="51798" y="3912"/>
                  </a:lnTo>
                  <a:lnTo>
                    <a:pt x="50579" y="3297"/>
                  </a:lnTo>
                  <a:lnTo>
                    <a:pt x="49317" y="2728"/>
                  </a:lnTo>
                  <a:lnTo>
                    <a:pt x="48015" y="2210"/>
                  </a:lnTo>
                  <a:lnTo>
                    <a:pt x="46673" y="1746"/>
                  </a:lnTo>
                  <a:lnTo>
                    <a:pt x="45292" y="1336"/>
                  </a:lnTo>
                  <a:lnTo>
                    <a:pt x="43871" y="982"/>
                  </a:lnTo>
                  <a:lnTo>
                    <a:pt x="42411" y="682"/>
                  </a:lnTo>
                  <a:lnTo>
                    <a:pt x="40911" y="436"/>
                  </a:lnTo>
                  <a:lnTo>
                    <a:pt x="39371" y="245"/>
                  </a:lnTo>
                  <a:lnTo>
                    <a:pt x="37792" y="109"/>
                  </a:lnTo>
                  <a:lnTo>
                    <a:pt x="36173" y="27"/>
                  </a:lnTo>
                  <a:lnTo>
                    <a:pt x="34515" y="0"/>
                  </a:lnTo>
                  <a:lnTo>
                    <a:pt x="32817" y="27"/>
                  </a:lnTo>
                  <a:lnTo>
                    <a:pt x="31162" y="109"/>
                  </a:lnTo>
                  <a:lnTo>
                    <a:pt x="29549" y="245"/>
                  </a:lnTo>
                  <a:lnTo>
                    <a:pt x="27978" y="436"/>
                  </a:lnTo>
                  <a:lnTo>
                    <a:pt x="26449" y="682"/>
                  </a:lnTo>
                  <a:lnTo>
                    <a:pt x="24963" y="982"/>
                  </a:lnTo>
                  <a:lnTo>
                    <a:pt x="23519" y="1336"/>
                  </a:lnTo>
                  <a:lnTo>
                    <a:pt x="22117" y="1746"/>
                  </a:lnTo>
                  <a:lnTo>
                    <a:pt x="20757" y="2210"/>
                  </a:lnTo>
                  <a:lnTo>
                    <a:pt x="19440" y="2728"/>
                  </a:lnTo>
                  <a:lnTo>
                    <a:pt x="18165" y="3297"/>
                  </a:lnTo>
                  <a:lnTo>
                    <a:pt x="16933" y="3912"/>
                  </a:lnTo>
                  <a:lnTo>
                    <a:pt x="15742" y="4574"/>
                  </a:lnTo>
                  <a:lnTo>
                    <a:pt x="14594" y="5282"/>
                  </a:lnTo>
                  <a:lnTo>
                    <a:pt x="13489" y="6036"/>
                  </a:lnTo>
                  <a:lnTo>
                    <a:pt x="12425" y="6837"/>
                  </a:lnTo>
                  <a:lnTo>
                    <a:pt x="11404" y="7684"/>
                  </a:lnTo>
                  <a:lnTo>
                    <a:pt x="10425" y="8578"/>
                  </a:lnTo>
                  <a:lnTo>
                    <a:pt x="9489" y="9518"/>
                  </a:lnTo>
                  <a:lnTo>
                    <a:pt x="8594" y="10504"/>
                  </a:lnTo>
                  <a:lnTo>
                    <a:pt x="7756" y="11534"/>
                  </a:lnTo>
                  <a:lnTo>
                    <a:pt x="6960" y="12605"/>
                  </a:lnTo>
                  <a:lnTo>
                    <a:pt x="6206" y="13717"/>
                  </a:lnTo>
                  <a:lnTo>
                    <a:pt x="5495" y="14870"/>
                  </a:lnTo>
                  <a:lnTo>
                    <a:pt x="4826" y="16064"/>
                  </a:lnTo>
                  <a:lnTo>
                    <a:pt x="4199" y="17298"/>
                  </a:lnTo>
                  <a:lnTo>
                    <a:pt x="3614" y="18574"/>
                  </a:lnTo>
                  <a:lnTo>
                    <a:pt x="3072" y="19890"/>
                  </a:lnTo>
                  <a:lnTo>
                    <a:pt x="2572" y="21248"/>
                  </a:lnTo>
                  <a:lnTo>
                    <a:pt x="2114" y="22646"/>
                  </a:lnTo>
                  <a:lnTo>
                    <a:pt x="1712" y="24081"/>
                  </a:lnTo>
                  <a:lnTo>
                    <a:pt x="1353" y="25547"/>
                  </a:lnTo>
                  <a:lnTo>
                    <a:pt x="1036" y="27044"/>
                  </a:lnTo>
                  <a:lnTo>
                    <a:pt x="761" y="28573"/>
                  </a:lnTo>
                  <a:lnTo>
                    <a:pt x="528" y="30133"/>
                  </a:lnTo>
                  <a:lnTo>
                    <a:pt x="338" y="31724"/>
                  </a:lnTo>
                  <a:lnTo>
                    <a:pt x="190" y="33347"/>
                  </a:lnTo>
                  <a:lnTo>
                    <a:pt x="84" y="35001"/>
                  </a:lnTo>
                  <a:lnTo>
                    <a:pt x="21" y="36686"/>
                  </a:lnTo>
                  <a:lnTo>
                    <a:pt x="0" y="38403"/>
                  </a:lnTo>
                  <a:lnTo>
                    <a:pt x="21" y="40122"/>
                  </a:lnTo>
                  <a:lnTo>
                    <a:pt x="87" y="41811"/>
                  </a:lnTo>
                  <a:lnTo>
                    <a:pt x="196" y="43472"/>
                  </a:lnTo>
                  <a:lnTo>
                    <a:pt x="349" y="45105"/>
                  </a:lnTo>
                  <a:lnTo>
                    <a:pt x="545" y="46708"/>
                  </a:lnTo>
                  <a:lnTo>
                    <a:pt x="785" y="48283"/>
                  </a:lnTo>
                  <a:lnTo>
                    <a:pt x="1069" y="49830"/>
                  </a:lnTo>
                  <a:lnTo>
                    <a:pt x="1397" y="51347"/>
                  </a:lnTo>
                  <a:lnTo>
                    <a:pt x="1768" y="52837"/>
                  </a:lnTo>
                  <a:lnTo>
                    <a:pt x="2182" y="54297"/>
                  </a:lnTo>
                  <a:lnTo>
                    <a:pt x="2653" y="55710"/>
                  </a:lnTo>
                  <a:lnTo>
                    <a:pt x="3165" y="57086"/>
                  </a:lnTo>
                  <a:lnTo>
                    <a:pt x="3717" y="58422"/>
                  </a:lnTo>
                  <a:lnTo>
                    <a:pt x="4311" y="59721"/>
                  </a:lnTo>
                  <a:lnTo>
                    <a:pt x="4945" y="60982"/>
                  </a:lnTo>
                  <a:lnTo>
                    <a:pt x="5620" y="62204"/>
                  </a:lnTo>
                  <a:lnTo>
                    <a:pt x="6336" y="63388"/>
                  </a:lnTo>
                  <a:lnTo>
                    <a:pt x="7094" y="64534"/>
                  </a:lnTo>
                  <a:lnTo>
                    <a:pt x="7892" y="65642"/>
                  </a:lnTo>
                  <a:lnTo>
                    <a:pt x="8731" y="66712"/>
                  </a:lnTo>
                  <a:lnTo>
                    <a:pt x="9624" y="67726"/>
                  </a:lnTo>
                  <a:lnTo>
                    <a:pt x="10559" y="68695"/>
                  </a:lnTo>
                  <a:lnTo>
                    <a:pt x="11534" y="69620"/>
                  </a:lnTo>
                  <a:lnTo>
                    <a:pt x="12551" y="70499"/>
                  </a:lnTo>
                  <a:lnTo>
                    <a:pt x="13608" y="71333"/>
                  </a:lnTo>
                  <a:lnTo>
                    <a:pt x="14706" y="72122"/>
                  </a:lnTo>
                  <a:lnTo>
                    <a:pt x="15845" y="72867"/>
                  </a:lnTo>
                  <a:lnTo>
                    <a:pt x="17025" y="73566"/>
                  </a:lnTo>
                  <a:lnTo>
                    <a:pt x="18246" y="74220"/>
                  </a:lnTo>
                  <a:lnTo>
                    <a:pt x="19508" y="74829"/>
                  </a:lnTo>
                  <a:lnTo>
                    <a:pt x="20824" y="75373"/>
                  </a:lnTo>
                  <a:lnTo>
                    <a:pt x="22177" y="75860"/>
                  </a:lnTo>
                  <a:lnTo>
                    <a:pt x="23568" y="76290"/>
                  </a:lnTo>
                  <a:lnTo>
                    <a:pt x="24998" y="76663"/>
                  </a:lnTo>
                  <a:lnTo>
                    <a:pt x="26466" y="76978"/>
                  </a:lnTo>
                  <a:lnTo>
                    <a:pt x="27972" y="77236"/>
                  </a:lnTo>
                  <a:lnTo>
                    <a:pt x="29517" y="77436"/>
                  </a:lnTo>
                  <a:lnTo>
                    <a:pt x="31099" y="77579"/>
                  </a:lnTo>
                  <a:lnTo>
                    <a:pt x="32720" y="77665"/>
                  </a:lnTo>
                  <a:lnTo>
                    <a:pt x="34379" y="77694"/>
                  </a:lnTo>
                  <a:lnTo>
                    <a:pt x="36154" y="77665"/>
                  </a:lnTo>
                  <a:lnTo>
                    <a:pt x="37879" y="77577"/>
                  </a:lnTo>
                  <a:lnTo>
                    <a:pt x="39554" y="77430"/>
                  </a:lnTo>
                  <a:lnTo>
                    <a:pt x="41178" y="77225"/>
                  </a:lnTo>
                  <a:lnTo>
                    <a:pt x="42752" y="76961"/>
                  </a:lnTo>
                  <a:lnTo>
                    <a:pt x="44275" y="76638"/>
                  </a:lnTo>
                  <a:lnTo>
                    <a:pt x="45748" y="76257"/>
                  </a:lnTo>
                  <a:lnTo>
                    <a:pt x="47170" y="75817"/>
                  </a:lnTo>
                  <a:lnTo>
                    <a:pt x="48542" y="75318"/>
                  </a:lnTo>
                  <a:lnTo>
                    <a:pt x="49863" y="74761"/>
                  </a:lnTo>
                  <a:lnTo>
                    <a:pt x="51149" y="74152"/>
                  </a:lnTo>
                  <a:lnTo>
                    <a:pt x="52387" y="73498"/>
                  </a:lnTo>
                  <a:lnTo>
                    <a:pt x="53577" y="72798"/>
                  </a:lnTo>
                  <a:lnTo>
                    <a:pt x="54720" y="72054"/>
                  </a:lnTo>
                  <a:lnTo>
                    <a:pt x="55815" y="71265"/>
                  </a:lnTo>
                  <a:lnTo>
                    <a:pt x="56862" y="70431"/>
                  </a:lnTo>
                  <a:lnTo>
                    <a:pt x="57861" y="69551"/>
                  </a:lnTo>
                  <a:lnTo>
                    <a:pt x="58813" y="68627"/>
                  </a:lnTo>
                  <a:lnTo>
                    <a:pt x="59716" y="67658"/>
                  </a:lnTo>
                  <a:lnTo>
                    <a:pt x="60573" y="66643"/>
                  </a:lnTo>
                  <a:lnTo>
                    <a:pt x="61396" y="65573"/>
                  </a:lnTo>
                  <a:lnTo>
                    <a:pt x="62174" y="64463"/>
                  </a:lnTo>
                  <a:lnTo>
                    <a:pt x="62907" y="63314"/>
                  </a:lnTo>
                  <a:lnTo>
                    <a:pt x="63596" y="62125"/>
                  </a:lnTo>
                  <a:lnTo>
                    <a:pt x="64239" y="60897"/>
                  </a:lnTo>
                  <a:lnTo>
                    <a:pt x="64837" y="59628"/>
                  </a:lnTo>
                  <a:lnTo>
                    <a:pt x="65390" y="58321"/>
                  </a:lnTo>
                  <a:lnTo>
                    <a:pt x="65899" y="56974"/>
                  </a:lnTo>
                  <a:lnTo>
                    <a:pt x="66362" y="55587"/>
                  </a:lnTo>
                  <a:lnTo>
                    <a:pt x="66780" y="54161"/>
                  </a:lnTo>
                  <a:lnTo>
                    <a:pt x="67169" y="52701"/>
                  </a:lnTo>
                  <a:lnTo>
                    <a:pt x="67517" y="51216"/>
                  </a:lnTo>
                  <a:lnTo>
                    <a:pt x="67824" y="49706"/>
                  </a:lnTo>
                  <a:lnTo>
                    <a:pt x="68090" y="48169"/>
                  </a:lnTo>
                  <a:lnTo>
                    <a:pt x="68315" y="46606"/>
                  </a:lnTo>
                  <a:lnTo>
                    <a:pt x="68499" y="45017"/>
                  </a:lnTo>
                  <a:lnTo>
                    <a:pt x="68642" y="43403"/>
                  </a:lnTo>
                  <a:lnTo>
                    <a:pt x="68744" y="41762"/>
                  </a:lnTo>
                  <a:lnTo>
                    <a:pt x="68806" y="40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6125072" y="5674203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6137964" y="5709333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6202766" y="5674203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6215658" y="5709333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6278482" y="5700465"/>
              <a:ext cx="60914" cy="76330"/>
            </a:xfrm>
            <a:custGeom>
              <a:avLst/>
              <a:pathLst>
                <a:path w="60914" h="76330">
                  <a:moveTo>
                    <a:pt x="60914" y="54570"/>
                  </a:moveTo>
                  <a:lnTo>
                    <a:pt x="60893" y="55596"/>
                  </a:lnTo>
                  <a:lnTo>
                    <a:pt x="60832" y="56600"/>
                  </a:lnTo>
                  <a:lnTo>
                    <a:pt x="60729" y="57582"/>
                  </a:lnTo>
                  <a:lnTo>
                    <a:pt x="60586" y="58543"/>
                  </a:lnTo>
                  <a:lnTo>
                    <a:pt x="60402" y="59481"/>
                  </a:lnTo>
                  <a:lnTo>
                    <a:pt x="60177" y="60398"/>
                  </a:lnTo>
                  <a:lnTo>
                    <a:pt x="59911" y="61293"/>
                  </a:lnTo>
                  <a:lnTo>
                    <a:pt x="59604" y="62166"/>
                  </a:lnTo>
                  <a:lnTo>
                    <a:pt x="59256" y="63017"/>
                  </a:lnTo>
                  <a:lnTo>
                    <a:pt x="58867" y="63847"/>
                  </a:lnTo>
                  <a:lnTo>
                    <a:pt x="58453" y="64639"/>
                  </a:lnTo>
                  <a:lnTo>
                    <a:pt x="58002" y="65407"/>
                  </a:lnTo>
                  <a:lnTo>
                    <a:pt x="57515" y="66151"/>
                  </a:lnTo>
                  <a:lnTo>
                    <a:pt x="56990" y="66870"/>
                  </a:lnTo>
                  <a:lnTo>
                    <a:pt x="56429" y="67564"/>
                  </a:lnTo>
                  <a:lnTo>
                    <a:pt x="55830" y="68234"/>
                  </a:lnTo>
                  <a:lnTo>
                    <a:pt x="55195" y="68880"/>
                  </a:lnTo>
                  <a:lnTo>
                    <a:pt x="54523" y="69500"/>
                  </a:lnTo>
                  <a:lnTo>
                    <a:pt x="53815" y="70096"/>
                  </a:lnTo>
                  <a:lnTo>
                    <a:pt x="53069" y="70668"/>
                  </a:lnTo>
                  <a:lnTo>
                    <a:pt x="52287" y="71201"/>
                  </a:lnTo>
                  <a:lnTo>
                    <a:pt x="51470" y="71710"/>
                  </a:lnTo>
                  <a:lnTo>
                    <a:pt x="50618" y="72195"/>
                  </a:lnTo>
                  <a:lnTo>
                    <a:pt x="49729" y="72654"/>
                  </a:lnTo>
                  <a:lnTo>
                    <a:pt x="48806" y="73090"/>
                  </a:lnTo>
                  <a:lnTo>
                    <a:pt x="47847" y="73500"/>
                  </a:lnTo>
                  <a:lnTo>
                    <a:pt x="46852" y="73886"/>
                  </a:lnTo>
                  <a:lnTo>
                    <a:pt x="45822" y="74248"/>
                  </a:lnTo>
                  <a:lnTo>
                    <a:pt x="44757" y="74585"/>
                  </a:lnTo>
                  <a:lnTo>
                    <a:pt x="43656" y="74897"/>
                  </a:lnTo>
                  <a:lnTo>
                    <a:pt x="42534" y="75169"/>
                  </a:lnTo>
                  <a:lnTo>
                    <a:pt x="41380" y="75413"/>
                  </a:lnTo>
                  <a:lnTo>
                    <a:pt x="40193" y="75628"/>
                  </a:lnTo>
                  <a:lnTo>
                    <a:pt x="38974" y="75814"/>
                  </a:lnTo>
                  <a:lnTo>
                    <a:pt x="37721" y="75972"/>
                  </a:lnTo>
                  <a:lnTo>
                    <a:pt x="36436" y="76101"/>
                  </a:lnTo>
                  <a:lnTo>
                    <a:pt x="35118" y="76201"/>
                  </a:lnTo>
                  <a:lnTo>
                    <a:pt x="33768" y="76272"/>
                  </a:lnTo>
                  <a:lnTo>
                    <a:pt x="32384" y="76315"/>
                  </a:lnTo>
                  <a:lnTo>
                    <a:pt x="30968" y="76330"/>
                  </a:lnTo>
                  <a:lnTo>
                    <a:pt x="29698" y="76319"/>
                  </a:lnTo>
                  <a:lnTo>
                    <a:pt x="28452" y="76289"/>
                  </a:lnTo>
                  <a:lnTo>
                    <a:pt x="27231" y="76238"/>
                  </a:lnTo>
                  <a:lnTo>
                    <a:pt x="26035" y="76166"/>
                  </a:lnTo>
                  <a:lnTo>
                    <a:pt x="24863" y="76074"/>
                  </a:lnTo>
                  <a:lnTo>
                    <a:pt x="23716" y="75961"/>
                  </a:lnTo>
                  <a:lnTo>
                    <a:pt x="22593" y="75828"/>
                  </a:lnTo>
                  <a:lnTo>
                    <a:pt x="21495" y="75675"/>
                  </a:lnTo>
                  <a:lnTo>
                    <a:pt x="20421" y="75501"/>
                  </a:lnTo>
                  <a:lnTo>
                    <a:pt x="19372" y="75307"/>
                  </a:lnTo>
                  <a:lnTo>
                    <a:pt x="18361" y="75103"/>
                  </a:lnTo>
                  <a:lnTo>
                    <a:pt x="17375" y="74875"/>
                  </a:lnTo>
                  <a:lnTo>
                    <a:pt x="16413" y="74623"/>
                  </a:lnTo>
                  <a:lnTo>
                    <a:pt x="15476" y="74346"/>
                  </a:lnTo>
                  <a:lnTo>
                    <a:pt x="14563" y="74045"/>
                  </a:lnTo>
                  <a:lnTo>
                    <a:pt x="13675" y="73719"/>
                  </a:lnTo>
                  <a:lnTo>
                    <a:pt x="12811" y="73368"/>
                  </a:lnTo>
                  <a:lnTo>
                    <a:pt x="11972" y="72993"/>
                  </a:lnTo>
                  <a:lnTo>
                    <a:pt x="11158" y="72593"/>
                  </a:lnTo>
                  <a:lnTo>
                    <a:pt x="10368" y="72169"/>
                  </a:lnTo>
                  <a:lnTo>
                    <a:pt x="9603" y="71719"/>
                  </a:lnTo>
                  <a:lnTo>
                    <a:pt x="8862" y="71241"/>
                  </a:lnTo>
                  <a:lnTo>
                    <a:pt x="8145" y="70736"/>
                  </a:lnTo>
                  <a:lnTo>
                    <a:pt x="7454" y="70204"/>
                  </a:lnTo>
                  <a:lnTo>
                    <a:pt x="6787" y="69645"/>
                  </a:lnTo>
                  <a:lnTo>
                    <a:pt x="6144" y="69058"/>
                  </a:lnTo>
                  <a:lnTo>
                    <a:pt x="5526" y="68444"/>
                  </a:lnTo>
                  <a:lnTo>
                    <a:pt x="4933" y="67803"/>
                  </a:lnTo>
                  <a:lnTo>
                    <a:pt x="4364" y="67135"/>
                  </a:lnTo>
                  <a:lnTo>
                    <a:pt x="3819" y="66439"/>
                  </a:lnTo>
                  <a:lnTo>
                    <a:pt x="3315" y="65700"/>
                  </a:lnTo>
                  <a:lnTo>
                    <a:pt x="2837" y="64930"/>
                  </a:lnTo>
                  <a:lnTo>
                    <a:pt x="2387" y="64128"/>
                  </a:lnTo>
                  <a:lnTo>
                    <a:pt x="1964" y="63296"/>
                  </a:lnTo>
                  <a:lnTo>
                    <a:pt x="1568" y="62431"/>
                  </a:lnTo>
                  <a:lnTo>
                    <a:pt x="1200" y="61536"/>
                  </a:lnTo>
                  <a:lnTo>
                    <a:pt x="859" y="60609"/>
                  </a:lnTo>
                  <a:lnTo>
                    <a:pt x="545" y="59650"/>
                  </a:lnTo>
                  <a:lnTo>
                    <a:pt x="259" y="58661"/>
                  </a:lnTo>
                  <a:lnTo>
                    <a:pt x="0" y="57639"/>
                  </a:lnTo>
                  <a:lnTo>
                    <a:pt x="10845" y="55525"/>
                  </a:lnTo>
                  <a:lnTo>
                    <a:pt x="11193" y="56680"/>
                  </a:lnTo>
                  <a:lnTo>
                    <a:pt x="11607" y="57773"/>
                  </a:lnTo>
                  <a:lnTo>
                    <a:pt x="12088" y="58803"/>
                  </a:lnTo>
                  <a:lnTo>
                    <a:pt x="12635" y="59770"/>
                  </a:lnTo>
                  <a:lnTo>
                    <a:pt x="13250" y="60675"/>
                  </a:lnTo>
                  <a:lnTo>
                    <a:pt x="13931" y="61517"/>
                  </a:lnTo>
                  <a:lnTo>
                    <a:pt x="14680" y="62296"/>
                  </a:lnTo>
                  <a:lnTo>
                    <a:pt x="15495" y="63012"/>
                  </a:lnTo>
                  <a:lnTo>
                    <a:pt x="16377" y="63665"/>
                  </a:lnTo>
                  <a:lnTo>
                    <a:pt x="17326" y="64256"/>
                  </a:lnTo>
                  <a:lnTo>
                    <a:pt x="18346" y="64774"/>
                  </a:lnTo>
                  <a:lnTo>
                    <a:pt x="19443" y="65238"/>
                  </a:lnTo>
                  <a:lnTo>
                    <a:pt x="20616" y="65648"/>
                  </a:lnTo>
                  <a:lnTo>
                    <a:pt x="21866" y="66002"/>
                  </a:lnTo>
                  <a:lnTo>
                    <a:pt x="23192" y="66302"/>
                  </a:lnTo>
                  <a:lnTo>
                    <a:pt x="24594" y="66548"/>
                  </a:lnTo>
                  <a:lnTo>
                    <a:pt x="26073" y="66739"/>
                  </a:lnTo>
                  <a:lnTo>
                    <a:pt x="27628" y="66875"/>
                  </a:lnTo>
                  <a:lnTo>
                    <a:pt x="29260" y="66957"/>
                  </a:lnTo>
                  <a:lnTo>
                    <a:pt x="30968" y="66985"/>
                  </a:lnTo>
                  <a:lnTo>
                    <a:pt x="31753" y="66979"/>
                  </a:lnTo>
                  <a:lnTo>
                    <a:pt x="32523" y="66963"/>
                  </a:lnTo>
                  <a:lnTo>
                    <a:pt x="33281" y="66935"/>
                  </a:lnTo>
                  <a:lnTo>
                    <a:pt x="34024" y="66897"/>
                  </a:lnTo>
                  <a:lnTo>
                    <a:pt x="34754" y="66848"/>
                  </a:lnTo>
                  <a:lnTo>
                    <a:pt x="35470" y="66788"/>
                  </a:lnTo>
                  <a:lnTo>
                    <a:pt x="36173" y="66717"/>
                  </a:lnTo>
                  <a:lnTo>
                    <a:pt x="36862" y="66635"/>
                  </a:lnTo>
                  <a:lnTo>
                    <a:pt x="37537" y="66543"/>
                  </a:lnTo>
                  <a:lnTo>
                    <a:pt x="38199" y="66439"/>
                  </a:lnTo>
                  <a:lnTo>
                    <a:pt x="38858" y="66322"/>
                  </a:lnTo>
                  <a:lnTo>
                    <a:pt x="39497" y="66191"/>
                  </a:lnTo>
                  <a:lnTo>
                    <a:pt x="40118" y="66044"/>
                  </a:lnTo>
                  <a:lnTo>
                    <a:pt x="40720" y="65882"/>
                  </a:lnTo>
                  <a:lnTo>
                    <a:pt x="41302" y="65706"/>
                  </a:lnTo>
                  <a:lnTo>
                    <a:pt x="41866" y="65514"/>
                  </a:lnTo>
                  <a:lnTo>
                    <a:pt x="42410" y="65307"/>
                  </a:lnTo>
                  <a:lnTo>
                    <a:pt x="42935" y="65086"/>
                  </a:lnTo>
                  <a:lnTo>
                    <a:pt x="43442" y="64849"/>
                  </a:lnTo>
                  <a:lnTo>
                    <a:pt x="43929" y="64597"/>
                  </a:lnTo>
                  <a:lnTo>
                    <a:pt x="44395" y="64316"/>
                  </a:lnTo>
                  <a:lnTo>
                    <a:pt x="44840" y="64019"/>
                  </a:lnTo>
                  <a:lnTo>
                    <a:pt x="45263" y="63705"/>
                  </a:lnTo>
                  <a:lnTo>
                    <a:pt x="45664" y="63375"/>
                  </a:lnTo>
                  <a:lnTo>
                    <a:pt x="46043" y="63028"/>
                  </a:lnTo>
                  <a:lnTo>
                    <a:pt x="46401" y="62665"/>
                  </a:lnTo>
                  <a:lnTo>
                    <a:pt x="46736" y="62286"/>
                  </a:lnTo>
                  <a:lnTo>
                    <a:pt x="47050" y="61890"/>
                  </a:lnTo>
                  <a:lnTo>
                    <a:pt x="47342" y="61478"/>
                  </a:lnTo>
                  <a:lnTo>
                    <a:pt x="47612" y="61050"/>
                  </a:lnTo>
                  <a:lnTo>
                    <a:pt x="47871" y="60590"/>
                  </a:lnTo>
                  <a:lnTo>
                    <a:pt x="48103" y="60109"/>
                  </a:lnTo>
                  <a:lnTo>
                    <a:pt x="48308" y="59607"/>
                  </a:lnTo>
                  <a:lnTo>
                    <a:pt x="48485" y="59086"/>
                  </a:lnTo>
                  <a:lnTo>
                    <a:pt x="48635" y="58543"/>
                  </a:lnTo>
                  <a:lnTo>
                    <a:pt x="48758" y="57980"/>
                  </a:lnTo>
                  <a:lnTo>
                    <a:pt x="48854" y="57397"/>
                  </a:lnTo>
                  <a:lnTo>
                    <a:pt x="48922" y="56794"/>
                  </a:lnTo>
                  <a:lnTo>
                    <a:pt x="48963" y="56169"/>
                  </a:lnTo>
                  <a:lnTo>
                    <a:pt x="48976" y="55525"/>
                  </a:lnTo>
                  <a:lnTo>
                    <a:pt x="48961" y="54869"/>
                  </a:lnTo>
                  <a:lnTo>
                    <a:pt x="48914" y="54237"/>
                  </a:lnTo>
                  <a:lnTo>
                    <a:pt x="48835" y="53630"/>
                  </a:lnTo>
                  <a:lnTo>
                    <a:pt x="48725" y="53047"/>
                  </a:lnTo>
                  <a:lnTo>
                    <a:pt x="48584" y="52489"/>
                  </a:lnTo>
                  <a:lnTo>
                    <a:pt x="48412" y="51956"/>
                  </a:lnTo>
                  <a:lnTo>
                    <a:pt x="48208" y="51447"/>
                  </a:lnTo>
                  <a:lnTo>
                    <a:pt x="47972" y="50963"/>
                  </a:lnTo>
                  <a:lnTo>
                    <a:pt x="47706" y="50503"/>
                  </a:lnTo>
                  <a:lnTo>
                    <a:pt x="47407" y="50068"/>
                  </a:lnTo>
                  <a:lnTo>
                    <a:pt x="47081" y="49639"/>
                  </a:lnTo>
                  <a:lnTo>
                    <a:pt x="46731" y="49225"/>
                  </a:lnTo>
                  <a:lnTo>
                    <a:pt x="46356" y="48826"/>
                  </a:lnTo>
                  <a:lnTo>
                    <a:pt x="45956" y="48442"/>
                  </a:lnTo>
                  <a:lnTo>
                    <a:pt x="45532" y="48073"/>
                  </a:lnTo>
                  <a:lnTo>
                    <a:pt x="45083" y="47719"/>
                  </a:lnTo>
                  <a:lnTo>
                    <a:pt x="44609" y="47379"/>
                  </a:lnTo>
                  <a:lnTo>
                    <a:pt x="44111" y="47055"/>
                  </a:lnTo>
                  <a:lnTo>
                    <a:pt x="43589" y="46746"/>
                  </a:lnTo>
                  <a:lnTo>
                    <a:pt x="43042" y="46452"/>
                  </a:lnTo>
                  <a:lnTo>
                    <a:pt x="42470" y="46170"/>
                  </a:lnTo>
                  <a:lnTo>
                    <a:pt x="41874" y="45896"/>
                  </a:lnTo>
                  <a:lnTo>
                    <a:pt x="41253" y="45630"/>
                  </a:lnTo>
                  <a:lnTo>
                    <a:pt x="40608" y="45372"/>
                  </a:lnTo>
                  <a:lnTo>
                    <a:pt x="39938" y="45122"/>
                  </a:lnTo>
                  <a:lnTo>
                    <a:pt x="39244" y="44881"/>
                  </a:lnTo>
                  <a:lnTo>
                    <a:pt x="38525" y="44648"/>
                  </a:lnTo>
                  <a:lnTo>
                    <a:pt x="37781" y="44422"/>
                  </a:lnTo>
                  <a:lnTo>
                    <a:pt x="37013" y="44206"/>
                  </a:lnTo>
                  <a:lnTo>
                    <a:pt x="36221" y="43997"/>
                  </a:lnTo>
                  <a:lnTo>
                    <a:pt x="35421" y="43776"/>
                  </a:lnTo>
                  <a:lnTo>
                    <a:pt x="34605" y="43552"/>
                  </a:lnTo>
                  <a:lnTo>
                    <a:pt x="33773" y="43324"/>
                  </a:lnTo>
                  <a:lnTo>
                    <a:pt x="32924" y="43091"/>
                  </a:lnTo>
                  <a:lnTo>
                    <a:pt x="32060" y="42854"/>
                  </a:lnTo>
                  <a:lnTo>
                    <a:pt x="31178" y="42613"/>
                  </a:lnTo>
                  <a:lnTo>
                    <a:pt x="30281" y="42369"/>
                  </a:lnTo>
                  <a:lnTo>
                    <a:pt x="29367" y="42120"/>
                  </a:lnTo>
                  <a:lnTo>
                    <a:pt x="28436" y="41867"/>
                  </a:lnTo>
                  <a:lnTo>
                    <a:pt x="27489" y="41609"/>
                  </a:lnTo>
                  <a:lnTo>
                    <a:pt x="26603" y="41375"/>
                  </a:lnTo>
                  <a:lnTo>
                    <a:pt x="25718" y="41135"/>
                  </a:lnTo>
                  <a:lnTo>
                    <a:pt x="24835" y="40889"/>
                  </a:lnTo>
                  <a:lnTo>
                    <a:pt x="23953" y="40638"/>
                  </a:lnTo>
                  <a:lnTo>
                    <a:pt x="23073" y="40382"/>
                  </a:lnTo>
                  <a:lnTo>
                    <a:pt x="22193" y="40120"/>
                  </a:lnTo>
                  <a:lnTo>
                    <a:pt x="21315" y="39852"/>
                  </a:lnTo>
                  <a:lnTo>
                    <a:pt x="20439" y="39579"/>
                  </a:lnTo>
                  <a:lnTo>
                    <a:pt x="19564" y="39301"/>
                  </a:lnTo>
                  <a:lnTo>
                    <a:pt x="18690" y="39017"/>
                  </a:lnTo>
                  <a:lnTo>
                    <a:pt x="17825" y="38722"/>
                  </a:lnTo>
                  <a:lnTo>
                    <a:pt x="16976" y="38409"/>
                  </a:lnTo>
                  <a:lnTo>
                    <a:pt x="16144" y="38078"/>
                  </a:lnTo>
                  <a:lnTo>
                    <a:pt x="15328" y="37729"/>
                  </a:lnTo>
                  <a:lnTo>
                    <a:pt x="14529" y="37363"/>
                  </a:lnTo>
                  <a:lnTo>
                    <a:pt x="13746" y="36979"/>
                  </a:lnTo>
                  <a:lnTo>
                    <a:pt x="12979" y="36577"/>
                  </a:lnTo>
                  <a:lnTo>
                    <a:pt x="12229" y="36158"/>
                  </a:lnTo>
                  <a:lnTo>
                    <a:pt x="11495" y="35721"/>
                  </a:lnTo>
                  <a:lnTo>
                    <a:pt x="10777" y="35266"/>
                  </a:lnTo>
                  <a:lnTo>
                    <a:pt x="10094" y="34777"/>
                  </a:lnTo>
                  <a:lnTo>
                    <a:pt x="9437" y="34267"/>
                  </a:lnTo>
                  <a:lnTo>
                    <a:pt x="8806" y="33735"/>
                  </a:lnTo>
                  <a:lnTo>
                    <a:pt x="8201" y="33181"/>
                  </a:lnTo>
                  <a:lnTo>
                    <a:pt x="7622" y="32605"/>
                  </a:lnTo>
                  <a:lnTo>
                    <a:pt x="7069" y="32008"/>
                  </a:lnTo>
                  <a:lnTo>
                    <a:pt x="6542" y="31388"/>
                  </a:lnTo>
                  <a:lnTo>
                    <a:pt x="6040" y="30747"/>
                  </a:lnTo>
                  <a:lnTo>
                    <a:pt x="5565" y="30084"/>
                  </a:lnTo>
                  <a:lnTo>
                    <a:pt x="5115" y="29399"/>
                  </a:lnTo>
                  <a:lnTo>
                    <a:pt x="4701" y="28686"/>
                  </a:lnTo>
                  <a:lnTo>
                    <a:pt x="4330" y="27937"/>
                  </a:lnTo>
                  <a:lnTo>
                    <a:pt x="4002" y="27152"/>
                  </a:lnTo>
                  <a:lnTo>
                    <a:pt x="3718" y="26332"/>
                  </a:lnTo>
                  <a:lnTo>
                    <a:pt x="3478" y="25477"/>
                  </a:lnTo>
                  <a:lnTo>
                    <a:pt x="3282" y="24586"/>
                  </a:lnTo>
                  <a:lnTo>
                    <a:pt x="3129" y="23660"/>
                  </a:lnTo>
                  <a:lnTo>
                    <a:pt x="3020" y="22698"/>
                  </a:lnTo>
                  <a:lnTo>
                    <a:pt x="2954" y="21701"/>
                  </a:lnTo>
                  <a:lnTo>
                    <a:pt x="2933" y="20668"/>
                  </a:lnTo>
                  <a:lnTo>
                    <a:pt x="3004" y="18697"/>
                  </a:lnTo>
                  <a:lnTo>
                    <a:pt x="3219" y="16824"/>
                  </a:lnTo>
                  <a:lnTo>
                    <a:pt x="3577" y="15047"/>
                  </a:lnTo>
                  <a:lnTo>
                    <a:pt x="4079" y="13366"/>
                  </a:lnTo>
                  <a:lnTo>
                    <a:pt x="4723" y="11783"/>
                  </a:lnTo>
                  <a:lnTo>
                    <a:pt x="5511" y="10297"/>
                  </a:lnTo>
                  <a:lnTo>
                    <a:pt x="6442" y="8907"/>
                  </a:lnTo>
                  <a:lnTo>
                    <a:pt x="7517" y="7615"/>
                  </a:lnTo>
                  <a:lnTo>
                    <a:pt x="8734" y="6419"/>
                  </a:lnTo>
                  <a:lnTo>
                    <a:pt x="10095" y="5320"/>
                  </a:lnTo>
                  <a:lnTo>
                    <a:pt x="11607" y="4309"/>
                  </a:lnTo>
                  <a:lnTo>
                    <a:pt x="13249" y="3405"/>
                  </a:lnTo>
                  <a:lnTo>
                    <a:pt x="15023" y="2607"/>
                  </a:lnTo>
                  <a:lnTo>
                    <a:pt x="16927" y="1915"/>
                  </a:lnTo>
                  <a:lnTo>
                    <a:pt x="18963" y="1330"/>
                  </a:lnTo>
                  <a:lnTo>
                    <a:pt x="21129" y="851"/>
                  </a:lnTo>
                  <a:lnTo>
                    <a:pt x="23427" y="478"/>
                  </a:lnTo>
                  <a:lnTo>
                    <a:pt x="25855" y="212"/>
                  </a:lnTo>
                  <a:lnTo>
                    <a:pt x="28414" y="53"/>
                  </a:lnTo>
                  <a:lnTo>
                    <a:pt x="31105" y="0"/>
                  </a:lnTo>
                  <a:lnTo>
                    <a:pt x="33496" y="42"/>
                  </a:lnTo>
                  <a:lnTo>
                    <a:pt x="35787" y="171"/>
                  </a:lnTo>
                  <a:lnTo>
                    <a:pt x="37976" y="386"/>
                  </a:lnTo>
                  <a:lnTo>
                    <a:pt x="40065" y="687"/>
                  </a:lnTo>
                  <a:lnTo>
                    <a:pt x="42053" y="1074"/>
                  </a:lnTo>
                  <a:lnTo>
                    <a:pt x="43940" y="1547"/>
                  </a:lnTo>
                  <a:lnTo>
                    <a:pt x="45725" y="2105"/>
                  </a:lnTo>
                  <a:lnTo>
                    <a:pt x="47410" y="2750"/>
                  </a:lnTo>
                  <a:lnTo>
                    <a:pt x="48994" y="3480"/>
                  </a:lnTo>
                  <a:lnTo>
                    <a:pt x="50477" y="4297"/>
                  </a:lnTo>
                  <a:lnTo>
                    <a:pt x="51870" y="5208"/>
                  </a:lnTo>
                  <a:lnTo>
                    <a:pt x="53156" y="6223"/>
                  </a:lnTo>
                  <a:lnTo>
                    <a:pt x="54337" y="7342"/>
                  </a:lnTo>
                  <a:lnTo>
                    <a:pt x="55410" y="8564"/>
                  </a:lnTo>
                  <a:lnTo>
                    <a:pt x="56377" y="9890"/>
                  </a:lnTo>
                  <a:lnTo>
                    <a:pt x="57238" y="11320"/>
                  </a:lnTo>
                  <a:lnTo>
                    <a:pt x="57993" y="12854"/>
                  </a:lnTo>
                  <a:lnTo>
                    <a:pt x="58641" y="14491"/>
                  </a:lnTo>
                  <a:lnTo>
                    <a:pt x="59182" y="16231"/>
                  </a:lnTo>
                  <a:lnTo>
                    <a:pt x="59618" y="18076"/>
                  </a:lnTo>
                  <a:lnTo>
                    <a:pt x="48567" y="19440"/>
                  </a:lnTo>
                  <a:lnTo>
                    <a:pt x="48434" y="18877"/>
                  </a:lnTo>
                  <a:lnTo>
                    <a:pt x="48281" y="18332"/>
                  </a:lnTo>
                  <a:lnTo>
                    <a:pt x="48107" y="17807"/>
                  </a:lnTo>
                  <a:lnTo>
                    <a:pt x="47912" y="17301"/>
                  </a:lnTo>
                  <a:lnTo>
                    <a:pt x="47697" y="16814"/>
                  </a:lnTo>
                  <a:lnTo>
                    <a:pt x="47462" y="16346"/>
                  </a:lnTo>
                  <a:lnTo>
                    <a:pt x="47206" y="15897"/>
                  </a:lnTo>
                  <a:lnTo>
                    <a:pt x="46930" y="15467"/>
                  </a:lnTo>
                  <a:lnTo>
                    <a:pt x="46633" y="15057"/>
                  </a:lnTo>
                  <a:lnTo>
                    <a:pt x="46316" y="14665"/>
                  </a:lnTo>
                  <a:lnTo>
                    <a:pt x="45982" y="14278"/>
                  </a:lnTo>
                  <a:lnTo>
                    <a:pt x="45634" y="13907"/>
                  </a:lnTo>
                  <a:lnTo>
                    <a:pt x="45272" y="13552"/>
                  </a:lnTo>
                  <a:lnTo>
                    <a:pt x="44897" y="13214"/>
                  </a:lnTo>
                  <a:lnTo>
                    <a:pt x="44508" y="12892"/>
                  </a:lnTo>
                  <a:lnTo>
                    <a:pt x="44106" y="12586"/>
                  </a:lnTo>
                  <a:lnTo>
                    <a:pt x="43690" y="12297"/>
                  </a:lnTo>
                  <a:lnTo>
                    <a:pt x="43260" y="12024"/>
                  </a:lnTo>
                  <a:lnTo>
                    <a:pt x="42817" y="11768"/>
                  </a:lnTo>
                  <a:lnTo>
                    <a:pt x="42360" y="11527"/>
                  </a:lnTo>
                  <a:lnTo>
                    <a:pt x="41890" y="11289"/>
                  </a:lnTo>
                  <a:lnTo>
                    <a:pt x="41407" y="11066"/>
                  </a:lnTo>
                  <a:lnTo>
                    <a:pt x="40913" y="10858"/>
                  </a:lnTo>
                  <a:lnTo>
                    <a:pt x="40406" y="10665"/>
                  </a:lnTo>
                  <a:lnTo>
                    <a:pt x="39887" y="10487"/>
                  </a:lnTo>
                  <a:lnTo>
                    <a:pt x="39356" y="10324"/>
                  </a:lnTo>
                  <a:lnTo>
                    <a:pt x="38812" y="10176"/>
                  </a:lnTo>
                  <a:lnTo>
                    <a:pt x="38256" y="10043"/>
                  </a:lnTo>
                  <a:lnTo>
                    <a:pt x="37688" y="9925"/>
                  </a:lnTo>
                  <a:lnTo>
                    <a:pt x="37107" y="9822"/>
                  </a:lnTo>
                  <a:lnTo>
                    <a:pt x="36532" y="9718"/>
                  </a:lnTo>
                  <a:lnTo>
                    <a:pt x="35950" y="9626"/>
                  </a:lnTo>
                  <a:lnTo>
                    <a:pt x="35364" y="9544"/>
                  </a:lnTo>
                  <a:lnTo>
                    <a:pt x="34772" y="9473"/>
                  </a:lnTo>
                  <a:lnTo>
                    <a:pt x="34174" y="9413"/>
                  </a:lnTo>
                  <a:lnTo>
                    <a:pt x="33571" y="9364"/>
                  </a:lnTo>
                  <a:lnTo>
                    <a:pt x="32963" y="9326"/>
                  </a:lnTo>
                  <a:lnTo>
                    <a:pt x="32349" y="9298"/>
                  </a:lnTo>
                  <a:lnTo>
                    <a:pt x="31729" y="9282"/>
                  </a:lnTo>
                  <a:lnTo>
                    <a:pt x="31105" y="9276"/>
                  </a:lnTo>
                  <a:lnTo>
                    <a:pt x="29484" y="9302"/>
                  </a:lnTo>
                  <a:lnTo>
                    <a:pt x="27950" y="9377"/>
                  </a:lnTo>
                  <a:lnTo>
                    <a:pt x="26504" y="9504"/>
                  </a:lnTo>
                  <a:lnTo>
                    <a:pt x="25146" y="9680"/>
                  </a:lnTo>
                  <a:lnTo>
                    <a:pt x="23874" y="9907"/>
                  </a:lnTo>
                  <a:lnTo>
                    <a:pt x="22690" y="10185"/>
                  </a:lnTo>
                  <a:lnTo>
                    <a:pt x="21593" y="10513"/>
                  </a:lnTo>
                  <a:lnTo>
                    <a:pt x="20583" y="10892"/>
                  </a:lnTo>
                  <a:lnTo>
                    <a:pt x="19661" y="11321"/>
                  </a:lnTo>
                  <a:lnTo>
                    <a:pt x="18826" y="11800"/>
                  </a:lnTo>
                  <a:lnTo>
                    <a:pt x="18075" y="12331"/>
                  </a:lnTo>
                  <a:lnTo>
                    <a:pt x="17402" y="12914"/>
                  </a:lnTo>
                  <a:lnTo>
                    <a:pt x="16809" y="13548"/>
                  </a:lnTo>
                  <a:lnTo>
                    <a:pt x="16294" y="14234"/>
                  </a:lnTo>
                  <a:lnTo>
                    <a:pt x="15859" y="14972"/>
                  </a:lnTo>
                  <a:lnTo>
                    <a:pt x="15503" y="15762"/>
                  </a:lnTo>
                  <a:lnTo>
                    <a:pt x="15226" y="16604"/>
                  </a:lnTo>
                  <a:lnTo>
                    <a:pt x="15028" y="17497"/>
                  </a:lnTo>
                  <a:lnTo>
                    <a:pt x="14909" y="18443"/>
                  </a:lnTo>
                  <a:lnTo>
                    <a:pt x="14870" y="19440"/>
                  </a:lnTo>
                  <a:lnTo>
                    <a:pt x="14884" y="20030"/>
                  </a:lnTo>
                  <a:lnTo>
                    <a:pt x="14927" y="20600"/>
                  </a:lnTo>
                  <a:lnTo>
                    <a:pt x="14999" y="21149"/>
                  </a:lnTo>
                  <a:lnTo>
                    <a:pt x="15099" y="21678"/>
                  </a:lnTo>
                  <a:lnTo>
                    <a:pt x="15228" y="22186"/>
                  </a:lnTo>
                  <a:lnTo>
                    <a:pt x="15386" y="22673"/>
                  </a:lnTo>
                  <a:lnTo>
                    <a:pt x="15572" y="23141"/>
                  </a:lnTo>
                  <a:lnTo>
                    <a:pt x="15787" y="23588"/>
                  </a:lnTo>
                  <a:lnTo>
                    <a:pt x="16030" y="24014"/>
                  </a:lnTo>
                  <a:lnTo>
                    <a:pt x="16302" y="24420"/>
                  </a:lnTo>
                  <a:lnTo>
                    <a:pt x="16613" y="24796"/>
                  </a:lnTo>
                  <a:lnTo>
                    <a:pt x="16946" y="25162"/>
                  </a:lnTo>
                  <a:lnTo>
                    <a:pt x="17301" y="25517"/>
                  </a:lnTo>
                  <a:lnTo>
                    <a:pt x="17678" y="25860"/>
                  </a:lnTo>
                  <a:lnTo>
                    <a:pt x="18076" y="26193"/>
                  </a:lnTo>
                  <a:lnTo>
                    <a:pt x="18496" y="26515"/>
                  </a:lnTo>
                  <a:lnTo>
                    <a:pt x="18938" y="26826"/>
                  </a:lnTo>
                  <a:lnTo>
                    <a:pt x="19402" y="27126"/>
                  </a:lnTo>
                  <a:lnTo>
                    <a:pt x="19888" y="27416"/>
                  </a:lnTo>
                  <a:lnTo>
                    <a:pt x="20395" y="27694"/>
                  </a:lnTo>
                  <a:lnTo>
                    <a:pt x="20937" y="27950"/>
                  </a:lnTo>
                  <a:lnTo>
                    <a:pt x="21500" y="28201"/>
                  </a:lnTo>
                  <a:lnTo>
                    <a:pt x="22083" y="28447"/>
                  </a:lnTo>
                  <a:lnTo>
                    <a:pt x="22687" y="28687"/>
                  </a:lnTo>
                  <a:lnTo>
                    <a:pt x="23311" y="28922"/>
                  </a:lnTo>
                  <a:lnTo>
                    <a:pt x="23956" y="29151"/>
                  </a:lnTo>
                  <a:lnTo>
                    <a:pt x="24621" y="29375"/>
                  </a:lnTo>
                  <a:lnTo>
                    <a:pt x="25306" y="29593"/>
                  </a:lnTo>
                  <a:lnTo>
                    <a:pt x="26012" y="29806"/>
                  </a:lnTo>
                  <a:lnTo>
                    <a:pt x="26739" y="30013"/>
                  </a:lnTo>
                  <a:lnTo>
                    <a:pt x="27483" y="30206"/>
                  </a:lnTo>
                  <a:lnTo>
                    <a:pt x="28242" y="30401"/>
                  </a:lnTo>
                  <a:lnTo>
                    <a:pt x="29017" y="30598"/>
                  </a:lnTo>
                  <a:lnTo>
                    <a:pt x="29806" y="30799"/>
                  </a:lnTo>
                  <a:lnTo>
                    <a:pt x="30610" y="31002"/>
                  </a:lnTo>
                  <a:lnTo>
                    <a:pt x="31429" y="31208"/>
                  </a:lnTo>
                  <a:lnTo>
                    <a:pt x="32264" y="31417"/>
                  </a:lnTo>
                  <a:lnTo>
                    <a:pt x="33113" y="31628"/>
                  </a:lnTo>
                  <a:lnTo>
                    <a:pt x="33977" y="31843"/>
                  </a:lnTo>
                  <a:lnTo>
                    <a:pt x="34856" y="32060"/>
                  </a:lnTo>
                  <a:lnTo>
                    <a:pt x="35444" y="32211"/>
                  </a:lnTo>
                  <a:lnTo>
                    <a:pt x="36035" y="32365"/>
                  </a:lnTo>
                  <a:lnTo>
                    <a:pt x="36628" y="32522"/>
                  </a:lnTo>
                  <a:lnTo>
                    <a:pt x="37225" y="32682"/>
                  </a:lnTo>
                  <a:lnTo>
                    <a:pt x="37824" y="32844"/>
                  </a:lnTo>
                  <a:lnTo>
                    <a:pt x="38425" y="33009"/>
                  </a:lnTo>
                  <a:lnTo>
                    <a:pt x="39030" y="33177"/>
                  </a:lnTo>
                  <a:lnTo>
                    <a:pt x="39637" y="33347"/>
                  </a:lnTo>
                  <a:lnTo>
                    <a:pt x="40246" y="33521"/>
                  </a:lnTo>
                  <a:lnTo>
                    <a:pt x="40859" y="33697"/>
                  </a:lnTo>
                  <a:lnTo>
                    <a:pt x="41471" y="33864"/>
                  </a:lnTo>
                  <a:lnTo>
                    <a:pt x="42079" y="34040"/>
                  </a:lnTo>
                  <a:lnTo>
                    <a:pt x="42682" y="34225"/>
                  </a:lnTo>
                  <a:lnTo>
                    <a:pt x="43282" y="34417"/>
                  </a:lnTo>
                  <a:lnTo>
                    <a:pt x="43877" y="34618"/>
                  </a:lnTo>
                  <a:lnTo>
                    <a:pt x="44469" y="34826"/>
                  </a:lnTo>
                  <a:lnTo>
                    <a:pt x="45056" y="35043"/>
                  </a:lnTo>
                  <a:lnTo>
                    <a:pt x="45639" y="35268"/>
                  </a:lnTo>
                  <a:lnTo>
                    <a:pt x="46219" y="35502"/>
                  </a:lnTo>
                  <a:lnTo>
                    <a:pt x="46794" y="35743"/>
                  </a:lnTo>
                  <a:lnTo>
                    <a:pt x="47376" y="35980"/>
                  </a:lnTo>
                  <a:lnTo>
                    <a:pt x="47950" y="36226"/>
                  </a:lnTo>
                  <a:lnTo>
                    <a:pt x="48517" y="36482"/>
                  </a:lnTo>
                  <a:lnTo>
                    <a:pt x="49075" y="36747"/>
                  </a:lnTo>
                  <a:lnTo>
                    <a:pt x="49624" y="37022"/>
                  </a:lnTo>
                  <a:lnTo>
                    <a:pt x="50166" y="37306"/>
                  </a:lnTo>
                  <a:lnTo>
                    <a:pt x="50699" y="37600"/>
                  </a:lnTo>
                  <a:lnTo>
                    <a:pt x="51225" y="37904"/>
                  </a:lnTo>
                  <a:lnTo>
                    <a:pt x="51742" y="38217"/>
                  </a:lnTo>
                  <a:lnTo>
                    <a:pt x="52251" y="38540"/>
                  </a:lnTo>
                  <a:lnTo>
                    <a:pt x="52762" y="38860"/>
                  </a:lnTo>
                  <a:lnTo>
                    <a:pt x="53260" y="39195"/>
                  </a:lnTo>
                  <a:lnTo>
                    <a:pt x="53744" y="39543"/>
                  </a:lnTo>
                  <a:lnTo>
                    <a:pt x="54215" y="39904"/>
                  </a:lnTo>
                  <a:lnTo>
                    <a:pt x="54672" y="40279"/>
                  </a:lnTo>
                  <a:lnTo>
                    <a:pt x="55116" y="40668"/>
                  </a:lnTo>
                  <a:lnTo>
                    <a:pt x="55545" y="41070"/>
                  </a:lnTo>
                  <a:lnTo>
                    <a:pt x="55961" y="41487"/>
                  </a:lnTo>
                  <a:lnTo>
                    <a:pt x="56364" y="41916"/>
                  </a:lnTo>
                  <a:lnTo>
                    <a:pt x="56753" y="42360"/>
                  </a:lnTo>
                  <a:lnTo>
                    <a:pt x="57126" y="42817"/>
                  </a:lnTo>
                  <a:lnTo>
                    <a:pt x="57484" y="43290"/>
                  </a:lnTo>
                  <a:lnTo>
                    <a:pt x="57825" y="43778"/>
                  </a:lnTo>
                  <a:lnTo>
                    <a:pt x="58150" y="44281"/>
                  </a:lnTo>
                  <a:lnTo>
                    <a:pt x="58458" y="44798"/>
                  </a:lnTo>
                  <a:lnTo>
                    <a:pt x="58750" y="45331"/>
                  </a:lnTo>
                  <a:lnTo>
                    <a:pt x="59025" y="45879"/>
                  </a:lnTo>
                  <a:lnTo>
                    <a:pt x="59285" y="46442"/>
                  </a:lnTo>
                  <a:lnTo>
                    <a:pt x="59528" y="47019"/>
                  </a:lnTo>
                  <a:lnTo>
                    <a:pt x="59754" y="47612"/>
                  </a:lnTo>
                  <a:lnTo>
                    <a:pt x="59974" y="48222"/>
                  </a:lnTo>
                  <a:lnTo>
                    <a:pt x="60171" y="48851"/>
                  </a:lnTo>
                  <a:lnTo>
                    <a:pt x="60345" y="49499"/>
                  </a:lnTo>
                  <a:lnTo>
                    <a:pt x="60496" y="50166"/>
                  </a:lnTo>
                  <a:lnTo>
                    <a:pt x="60624" y="50852"/>
                  </a:lnTo>
                  <a:lnTo>
                    <a:pt x="60728" y="51558"/>
                  </a:lnTo>
                  <a:lnTo>
                    <a:pt x="60809" y="52282"/>
                  </a:lnTo>
                  <a:lnTo>
                    <a:pt x="60867" y="53025"/>
                  </a:lnTo>
                  <a:lnTo>
                    <a:pt x="60902" y="53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6394717" y="5679319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6407746" y="5689756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6490079" y="5700260"/>
              <a:ext cx="71759" cy="76534"/>
            </a:xfrm>
            <a:custGeom>
              <a:avLst/>
              <a:pathLst>
                <a:path w="71759" h="76534">
                  <a:moveTo>
                    <a:pt x="22305" y="76534"/>
                  </a:moveTo>
                  <a:lnTo>
                    <a:pt x="20137" y="76476"/>
                  </a:lnTo>
                  <a:lnTo>
                    <a:pt x="18079" y="76300"/>
                  </a:lnTo>
                  <a:lnTo>
                    <a:pt x="16131" y="76006"/>
                  </a:lnTo>
                  <a:lnTo>
                    <a:pt x="14294" y="75596"/>
                  </a:lnTo>
                  <a:lnTo>
                    <a:pt x="12568" y="75068"/>
                  </a:lnTo>
                  <a:lnTo>
                    <a:pt x="10952" y="74422"/>
                  </a:lnTo>
                  <a:lnTo>
                    <a:pt x="9446" y="73660"/>
                  </a:lnTo>
                  <a:lnTo>
                    <a:pt x="8051" y="72780"/>
                  </a:lnTo>
                  <a:lnTo>
                    <a:pt x="6767" y="71783"/>
                  </a:lnTo>
                  <a:lnTo>
                    <a:pt x="5593" y="70668"/>
                  </a:lnTo>
                  <a:lnTo>
                    <a:pt x="4530" y="69451"/>
                  </a:lnTo>
                  <a:lnTo>
                    <a:pt x="3579" y="68147"/>
                  </a:lnTo>
                  <a:lnTo>
                    <a:pt x="2740" y="66755"/>
                  </a:lnTo>
                  <a:lnTo>
                    <a:pt x="2013" y="65277"/>
                  </a:lnTo>
                  <a:lnTo>
                    <a:pt x="1398" y="63710"/>
                  </a:lnTo>
                  <a:lnTo>
                    <a:pt x="894" y="62057"/>
                  </a:lnTo>
                  <a:lnTo>
                    <a:pt x="503" y="60316"/>
                  </a:lnTo>
                  <a:lnTo>
                    <a:pt x="223" y="58488"/>
                  </a:lnTo>
                  <a:lnTo>
                    <a:pt x="55" y="56573"/>
                  </a:lnTo>
                  <a:lnTo>
                    <a:pt x="0" y="54570"/>
                  </a:lnTo>
                  <a:lnTo>
                    <a:pt x="27" y="53137"/>
                  </a:lnTo>
                  <a:lnTo>
                    <a:pt x="109" y="51757"/>
                  </a:lnTo>
                  <a:lnTo>
                    <a:pt x="245" y="50430"/>
                  </a:lnTo>
                  <a:lnTo>
                    <a:pt x="436" y="49156"/>
                  </a:lnTo>
                  <a:lnTo>
                    <a:pt x="682" y="47936"/>
                  </a:lnTo>
                  <a:lnTo>
                    <a:pt x="982" y="46769"/>
                  </a:lnTo>
                  <a:lnTo>
                    <a:pt x="1336" y="45655"/>
                  </a:lnTo>
                  <a:lnTo>
                    <a:pt x="1746" y="44594"/>
                  </a:lnTo>
                  <a:lnTo>
                    <a:pt x="2210" y="43587"/>
                  </a:lnTo>
                  <a:lnTo>
                    <a:pt x="2728" y="42633"/>
                  </a:lnTo>
                  <a:lnTo>
                    <a:pt x="3304" y="41712"/>
                  </a:lnTo>
                  <a:lnTo>
                    <a:pt x="3912" y="40832"/>
                  </a:lnTo>
                  <a:lnTo>
                    <a:pt x="4553" y="39993"/>
                  </a:lnTo>
                  <a:lnTo>
                    <a:pt x="5227" y="39195"/>
                  </a:lnTo>
                  <a:lnTo>
                    <a:pt x="5934" y="38437"/>
                  </a:lnTo>
                  <a:lnTo>
                    <a:pt x="6673" y="37721"/>
                  </a:lnTo>
                  <a:lnTo>
                    <a:pt x="7446" y="37046"/>
                  </a:lnTo>
                  <a:lnTo>
                    <a:pt x="8251" y="36412"/>
                  </a:lnTo>
                  <a:lnTo>
                    <a:pt x="9088" y="35818"/>
                  </a:lnTo>
                  <a:lnTo>
                    <a:pt x="9959" y="35266"/>
                  </a:lnTo>
                  <a:lnTo>
                    <a:pt x="10871" y="34750"/>
                  </a:lnTo>
                  <a:lnTo>
                    <a:pt x="11809" y="34267"/>
                  </a:lnTo>
                  <a:lnTo>
                    <a:pt x="12770" y="33817"/>
                  </a:lnTo>
                  <a:lnTo>
                    <a:pt x="13757" y="33399"/>
                  </a:lnTo>
                  <a:lnTo>
                    <a:pt x="14768" y="33015"/>
                  </a:lnTo>
                  <a:lnTo>
                    <a:pt x="15803" y="32663"/>
                  </a:lnTo>
                  <a:lnTo>
                    <a:pt x="16863" y="32343"/>
                  </a:lnTo>
                  <a:lnTo>
                    <a:pt x="17948" y="32057"/>
                  </a:lnTo>
                  <a:lnTo>
                    <a:pt x="19057" y="31803"/>
                  </a:lnTo>
                  <a:lnTo>
                    <a:pt x="20191" y="31582"/>
                  </a:lnTo>
                  <a:lnTo>
                    <a:pt x="21339" y="31386"/>
                  </a:lnTo>
                  <a:lnTo>
                    <a:pt x="22491" y="31208"/>
                  </a:lnTo>
                  <a:lnTo>
                    <a:pt x="23647" y="31048"/>
                  </a:lnTo>
                  <a:lnTo>
                    <a:pt x="24807" y="30905"/>
                  </a:lnTo>
                  <a:lnTo>
                    <a:pt x="25972" y="30781"/>
                  </a:lnTo>
                  <a:lnTo>
                    <a:pt x="27140" y="30673"/>
                  </a:lnTo>
                  <a:lnTo>
                    <a:pt x="28313" y="30584"/>
                  </a:lnTo>
                  <a:lnTo>
                    <a:pt x="29489" y="30512"/>
                  </a:lnTo>
                  <a:lnTo>
                    <a:pt x="30670" y="30459"/>
                  </a:lnTo>
                  <a:lnTo>
                    <a:pt x="31855" y="30422"/>
                  </a:lnTo>
                  <a:lnTo>
                    <a:pt x="48431" y="30150"/>
                  </a:lnTo>
                  <a:lnTo>
                    <a:pt x="48431" y="26125"/>
                  </a:lnTo>
                  <a:lnTo>
                    <a:pt x="48421" y="25225"/>
                  </a:lnTo>
                  <a:lnTo>
                    <a:pt x="48392" y="24352"/>
                  </a:lnTo>
                  <a:lnTo>
                    <a:pt x="48345" y="23506"/>
                  </a:lnTo>
                  <a:lnTo>
                    <a:pt x="48278" y="22687"/>
                  </a:lnTo>
                  <a:lnTo>
                    <a:pt x="48192" y="21896"/>
                  </a:lnTo>
                  <a:lnTo>
                    <a:pt x="48087" y="21132"/>
                  </a:lnTo>
                  <a:lnTo>
                    <a:pt x="47963" y="20395"/>
                  </a:lnTo>
                  <a:lnTo>
                    <a:pt x="47819" y="19686"/>
                  </a:lnTo>
                  <a:lnTo>
                    <a:pt x="47657" y="19004"/>
                  </a:lnTo>
                  <a:lnTo>
                    <a:pt x="47476" y="18349"/>
                  </a:lnTo>
                  <a:lnTo>
                    <a:pt x="47274" y="17720"/>
                  </a:lnTo>
                  <a:lnTo>
                    <a:pt x="47053" y="17115"/>
                  </a:lnTo>
                  <a:lnTo>
                    <a:pt x="46811" y="16536"/>
                  </a:lnTo>
                  <a:lnTo>
                    <a:pt x="46548" y="15980"/>
                  </a:lnTo>
                  <a:lnTo>
                    <a:pt x="46265" y="15450"/>
                  </a:lnTo>
                  <a:lnTo>
                    <a:pt x="45961" y="14944"/>
                  </a:lnTo>
                  <a:lnTo>
                    <a:pt x="45637" y="14462"/>
                  </a:lnTo>
                  <a:lnTo>
                    <a:pt x="45293" y="14005"/>
                  </a:lnTo>
                  <a:lnTo>
                    <a:pt x="44928" y="13573"/>
                  </a:lnTo>
                  <a:lnTo>
                    <a:pt x="44543" y="13165"/>
                  </a:lnTo>
                  <a:lnTo>
                    <a:pt x="44137" y="12780"/>
                  </a:lnTo>
                  <a:lnTo>
                    <a:pt x="43710" y="12417"/>
                  </a:lnTo>
                  <a:lnTo>
                    <a:pt x="43264" y="12076"/>
                  </a:lnTo>
                  <a:lnTo>
                    <a:pt x="42796" y="11757"/>
                  </a:lnTo>
                  <a:lnTo>
                    <a:pt x="42309" y="11459"/>
                  </a:lnTo>
                  <a:lnTo>
                    <a:pt x="41800" y="11184"/>
                  </a:lnTo>
                  <a:lnTo>
                    <a:pt x="41272" y="10930"/>
                  </a:lnTo>
                  <a:lnTo>
                    <a:pt x="40723" y="10698"/>
                  </a:lnTo>
                  <a:lnTo>
                    <a:pt x="40153" y="10488"/>
                  </a:lnTo>
                  <a:lnTo>
                    <a:pt x="39563" y="10300"/>
                  </a:lnTo>
                  <a:lnTo>
                    <a:pt x="38965" y="10118"/>
                  </a:lnTo>
                  <a:lnTo>
                    <a:pt x="38346" y="9956"/>
                  </a:lnTo>
                  <a:lnTo>
                    <a:pt x="37705" y="9813"/>
                  </a:lnTo>
                  <a:lnTo>
                    <a:pt x="37042" y="9688"/>
                  </a:lnTo>
                  <a:lnTo>
                    <a:pt x="36357" y="9583"/>
                  </a:lnTo>
                  <a:lnTo>
                    <a:pt x="35650" y="9497"/>
                  </a:lnTo>
                  <a:lnTo>
                    <a:pt x="34922" y="9431"/>
                  </a:lnTo>
                  <a:lnTo>
                    <a:pt x="34171" y="9383"/>
                  </a:lnTo>
                  <a:lnTo>
                    <a:pt x="33399" y="9354"/>
                  </a:lnTo>
                  <a:lnTo>
                    <a:pt x="32605" y="9345"/>
                  </a:lnTo>
                  <a:lnTo>
                    <a:pt x="31903" y="9350"/>
                  </a:lnTo>
                  <a:lnTo>
                    <a:pt x="31214" y="9366"/>
                  </a:lnTo>
                  <a:lnTo>
                    <a:pt x="30538" y="9394"/>
                  </a:lnTo>
                  <a:lnTo>
                    <a:pt x="29877" y="9432"/>
                  </a:lnTo>
                  <a:lnTo>
                    <a:pt x="29229" y="9481"/>
                  </a:lnTo>
                  <a:lnTo>
                    <a:pt x="28594" y="9541"/>
                  </a:lnTo>
                  <a:lnTo>
                    <a:pt x="27974" y="9612"/>
                  </a:lnTo>
                  <a:lnTo>
                    <a:pt x="27367" y="9694"/>
                  </a:lnTo>
                  <a:lnTo>
                    <a:pt x="26773" y="9787"/>
                  </a:lnTo>
                  <a:lnTo>
                    <a:pt x="26193" y="9890"/>
                  </a:lnTo>
                  <a:lnTo>
                    <a:pt x="25628" y="9995"/>
                  </a:lnTo>
                  <a:lnTo>
                    <a:pt x="25077" y="10117"/>
                  </a:lnTo>
                  <a:lnTo>
                    <a:pt x="24542" y="10257"/>
                  </a:lnTo>
                  <a:lnTo>
                    <a:pt x="24021" y="10414"/>
                  </a:lnTo>
                  <a:lnTo>
                    <a:pt x="23516" y="10590"/>
                  </a:lnTo>
                  <a:lnTo>
                    <a:pt x="23025" y="10783"/>
                  </a:lnTo>
                  <a:lnTo>
                    <a:pt x="22550" y="10993"/>
                  </a:lnTo>
                  <a:lnTo>
                    <a:pt x="22090" y="11222"/>
                  </a:lnTo>
                  <a:lnTo>
                    <a:pt x="21644" y="11468"/>
                  </a:lnTo>
                  <a:lnTo>
                    <a:pt x="21214" y="11732"/>
                  </a:lnTo>
                  <a:lnTo>
                    <a:pt x="20799" y="12002"/>
                  </a:lnTo>
                  <a:lnTo>
                    <a:pt x="20401" y="12291"/>
                  </a:lnTo>
                  <a:lnTo>
                    <a:pt x="20019" y="12602"/>
                  </a:lnTo>
                  <a:lnTo>
                    <a:pt x="19653" y="12933"/>
                  </a:lnTo>
                  <a:lnTo>
                    <a:pt x="19304" y="13284"/>
                  </a:lnTo>
                  <a:lnTo>
                    <a:pt x="18971" y="13656"/>
                  </a:lnTo>
                  <a:lnTo>
                    <a:pt x="18654" y="14048"/>
                  </a:lnTo>
                  <a:lnTo>
                    <a:pt x="18354" y="14461"/>
                  </a:lnTo>
                  <a:lnTo>
                    <a:pt x="18070" y="14894"/>
                  </a:lnTo>
                  <a:lnTo>
                    <a:pt x="17803" y="15347"/>
                  </a:lnTo>
                  <a:lnTo>
                    <a:pt x="17553" y="15810"/>
                  </a:lnTo>
                  <a:lnTo>
                    <a:pt x="17320" y="16297"/>
                  </a:lnTo>
                  <a:lnTo>
                    <a:pt x="17105" y="16809"/>
                  </a:lnTo>
                  <a:lnTo>
                    <a:pt x="16908" y="17345"/>
                  </a:lnTo>
                  <a:lnTo>
                    <a:pt x="16729" y="17905"/>
                  </a:lnTo>
                  <a:lnTo>
                    <a:pt x="16567" y="18491"/>
                  </a:lnTo>
                  <a:lnTo>
                    <a:pt x="16423" y="19100"/>
                  </a:lnTo>
                  <a:lnTo>
                    <a:pt x="16297" y="19735"/>
                  </a:lnTo>
                  <a:lnTo>
                    <a:pt x="16188" y="20394"/>
                  </a:lnTo>
                  <a:lnTo>
                    <a:pt x="16098" y="21077"/>
                  </a:lnTo>
                  <a:lnTo>
                    <a:pt x="3274" y="19918"/>
                  </a:lnTo>
                  <a:lnTo>
                    <a:pt x="3422" y="19052"/>
                  </a:lnTo>
                  <a:lnTo>
                    <a:pt x="3596" y="18201"/>
                  </a:lnTo>
                  <a:lnTo>
                    <a:pt x="3794" y="17366"/>
                  </a:lnTo>
                  <a:lnTo>
                    <a:pt x="4016" y="16545"/>
                  </a:lnTo>
                  <a:lnTo>
                    <a:pt x="4263" y="15740"/>
                  </a:lnTo>
                  <a:lnTo>
                    <a:pt x="4534" y="14949"/>
                  </a:lnTo>
                  <a:lnTo>
                    <a:pt x="4830" y="14173"/>
                  </a:lnTo>
                  <a:lnTo>
                    <a:pt x="5151" y="13413"/>
                  </a:lnTo>
                  <a:lnTo>
                    <a:pt x="5496" y="12667"/>
                  </a:lnTo>
                  <a:lnTo>
                    <a:pt x="5866" y="11937"/>
                  </a:lnTo>
                  <a:lnTo>
                    <a:pt x="6263" y="11210"/>
                  </a:lnTo>
                  <a:lnTo>
                    <a:pt x="6693" y="10504"/>
                  </a:lnTo>
                  <a:lnTo>
                    <a:pt x="7153" y="9819"/>
                  </a:lnTo>
                  <a:lnTo>
                    <a:pt x="7645" y="9154"/>
                  </a:lnTo>
                  <a:lnTo>
                    <a:pt x="8168" y="8509"/>
                  </a:lnTo>
                  <a:lnTo>
                    <a:pt x="8723" y="7885"/>
                  </a:lnTo>
                  <a:lnTo>
                    <a:pt x="9309" y="7281"/>
                  </a:lnTo>
                  <a:lnTo>
                    <a:pt x="9926" y="6698"/>
                  </a:lnTo>
                  <a:lnTo>
                    <a:pt x="10575" y="6135"/>
                  </a:lnTo>
                  <a:lnTo>
                    <a:pt x="11255" y="5593"/>
                  </a:lnTo>
                  <a:lnTo>
                    <a:pt x="11981" y="5073"/>
                  </a:lnTo>
                  <a:lnTo>
                    <a:pt x="12742" y="4578"/>
                  </a:lnTo>
                  <a:lnTo>
                    <a:pt x="13536" y="4107"/>
                  </a:lnTo>
                  <a:lnTo>
                    <a:pt x="14365" y="3661"/>
                  </a:lnTo>
                  <a:lnTo>
                    <a:pt x="15228" y="3240"/>
                  </a:lnTo>
                  <a:lnTo>
                    <a:pt x="16125" y="2843"/>
                  </a:lnTo>
                  <a:lnTo>
                    <a:pt x="17056" y="2470"/>
                  </a:lnTo>
                  <a:lnTo>
                    <a:pt x="18021" y="2122"/>
                  </a:lnTo>
                  <a:lnTo>
                    <a:pt x="19021" y="1799"/>
                  </a:lnTo>
                  <a:lnTo>
                    <a:pt x="20054" y="1500"/>
                  </a:lnTo>
                  <a:lnTo>
                    <a:pt x="21140" y="1215"/>
                  </a:lnTo>
                  <a:lnTo>
                    <a:pt x="22270" y="960"/>
                  </a:lnTo>
                  <a:lnTo>
                    <a:pt x="23443" y="735"/>
                  </a:lnTo>
                  <a:lnTo>
                    <a:pt x="24660" y="540"/>
                  </a:lnTo>
                  <a:lnTo>
                    <a:pt x="25920" y="375"/>
                  </a:lnTo>
                  <a:lnTo>
                    <a:pt x="27225" y="240"/>
                  </a:lnTo>
                  <a:lnTo>
                    <a:pt x="28573" y="135"/>
                  </a:lnTo>
                  <a:lnTo>
                    <a:pt x="29964" y="60"/>
                  </a:lnTo>
                  <a:lnTo>
                    <a:pt x="31399" y="15"/>
                  </a:lnTo>
                  <a:lnTo>
                    <a:pt x="32878" y="0"/>
                  </a:lnTo>
                  <a:lnTo>
                    <a:pt x="35592" y="64"/>
                  </a:lnTo>
                  <a:lnTo>
                    <a:pt x="38169" y="256"/>
                  </a:lnTo>
                  <a:lnTo>
                    <a:pt x="40607" y="577"/>
                  </a:lnTo>
                  <a:lnTo>
                    <a:pt x="42908" y="1025"/>
                  </a:lnTo>
                  <a:lnTo>
                    <a:pt x="45071" y="1603"/>
                  </a:lnTo>
                  <a:lnTo>
                    <a:pt x="47096" y="2308"/>
                  </a:lnTo>
                  <a:lnTo>
                    <a:pt x="48984" y="3141"/>
                  </a:lnTo>
                  <a:lnTo>
                    <a:pt x="50734" y="4103"/>
                  </a:lnTo>
                  <a:lnTo>
                    <a:pt x="52345" y="5193"/>
                  </a:lnTo>
                  <a:lnTo>
                    <a:pt x="53819" y="6412"/>
                  </a:lnTo>
                  <a:lnTo>
                    <a:pt x="55154" y="7738"/>
                  </a:lnTo>
                  <a:lnTo>
                    <a:pt x="56349" y="9178"/>
                  </a:lnTo>
                  <a:lnTo>
                    <a:pt x="57403" y="10733"/>
                  </a:lnTo>
                  <a:lnTo>
                    <a:pt x="58316" y="12403"/>
                  </a:lnTo>
                  <a:lnTo>
                    <a:pt x="59089" y="14188"/>
                  </a:lnTo>
                  <a:lnTo>
                    <a:pt x="59721" y="16087"/>
                  </a:lnTo>
                  <a:lnTo>
                    <a:pt x="60213" y="18100"/>
                  </a:lnTo>
                  <a:lnTo>
                    <a:pt x="60564" y="20229"/>
                  </a:lnTo>
                  <a:lnTo>
                    <a:pt x="60775" y="22472"/>
                  </a:lnTo>
                  <a:lnTo>
                    <a:pt x="60845" y="24829"/>
                  </a:lnTo>
                  <a:lnTo>
                    <a:pt x="60845" y="56616"/>
                  </a:lnTo>
                  <a:lnTo>
                    <a:pt x="60860" y="57681"/>
                  </a:lnTo>
                  <a:lnTo>
                    <a:pt x="60903" y="58693"/>
                  </a:lnTo>
                  <a:lnTo>
                    <a:pt x="60974" y="59651"/>
                  </a:lnTo>
                  <a:lnTo>
                    <a:pt x="61075" y="60556"/>
                  </a:lnTo>
                  <a:lnTo>
                    <a:pt x="61204" y="61408"/>
                  </a:lnTo>
                  <a:lnTo>
                    <a:pt x="61361" y="62207"/>
                  </a:lnTo>
                  <a:lnTo>
                    <a:pt x="61547" y="62952"/>
                  </a:lnTo>
                  <a:lnTo>
                    <a:pt x="61762" y="63645"/>
                  </a:lnTo>
                  <a:lnTo>
                    <a:pt x="62006" y="64284"/>
                  </a:lnTo>
                  <a:lnTo>
                    <a:pt x="62278" y="64870"/>
                  </a:lnTo>
                  <a:lnTo>
                    <a:pt x="62590" y="65388"/>
                  </a:lnTo>
                  <a:lnTo>
                    <a:pt x="62955" y="65852"/>
                  </a:lnTo>
                  <a:lnTo>
                    <a:pt x="63371" y="66262"/>
                  </a:lnTo>
                  <a:lnTo>
                    <a:pt x="63839" y="66616"/>
                  </a:lnTo>
                  <a:lnTo>
                    <a:pt x="64358" y="66916"/>
                  </a:lnTo>
                  <a:lnTo>
                    <a:pt x="64930" y="67162"/>
                  </a:lnTo>
                  <a:lnTo>
                    <a:pt x="65553" y="67353"/>
                  </a:lnTo>
                  <a:lnTo>
                    <a:pt x="66229" y="67489"/>
                  </a:lnTo>
                  <a:lnTo>
                    <a:pt x="66956" y="67571"/>
                  </a:lnTo>
                  <a:lnTo>
                    <a:pt x="67735" y="67598"/>
                  </a:lnTo>
                  <a:lnTo>
                    <a:pt x="67940" y="67597"/>
                  </a:lnTo>
                  <a:lnTo>
                    <a:pt x="68144" y="67593"/>
                  </a:lnTo>
                  <a:lnTo>
                    <a:pt x="68349" y="67586"/>
                  </a:lnTo>
                  <a:lnTo>
                    <a:pt x="68553" y="67577"/>
                  </a:lnTo>
                  <a:lnTo>
                    <a:pt x="68758" y="67564"/>
                  </a:lnTo>
                  <a:lnTo>
                    <a:pt x="68963" y="67549"/>
                  </a:lnTo>
                  <a:lnTo>
                    <a:pt x="69167" y="67532"/>
                  </a:lnTo>
                  <a:lnTo>
                    <a:pt x="69372" y="67511"/>
                  </a:lnTo>
                  <a:lnTo>
                    <a:pt x="69577" y="67488"/>
                  </a:lnTo>
                  <a:lnTo>
                    <a:pt x="69781" y="67462"/>
                  </a:lnTo>
                  <a:lnTo>
                    <a:pt x="69985" y="67434"/>
                  </a:lnTo>
                  <a:lnTo>
                    <a:pt x="70188" y="67405"/>
                  </a:lnTo>
                  <a:lnTo>
                    <a:pt x="70389" y="67374"/>
                  </a:lnTo>
                  <a:lnTo>
                    <a:pt x="70589" y="67342"/>
                  </a:lnTo>
                  <a:lnTo>
                    <a:pt x="70787" y="67309"/>
                  </a:lnTo>
                  <a:lnTo>
                    <a:pt x="70985" y="67274"/>
                  </a:lnTo>
                  <a:lnTo>
                    <a:pt x="71180" y="67238"/>
                  </a:lnTo>
                  <a:lnTo>
                    <a:pt x="71375" y="67200"/>
                  </a:lnTo>
                  <a:lnTo>
                    <a:pt x="71568" y="67161"/>
                  </a:lnTo>
                  <a:lnTo>
                    <a:pt x="71759" y="67121"/>
                  </a:lnTo>
                  <a:lnTo>
                    <a:pt x="71759" y="74761"/>
                  </a:lnTo>
                  <a:lnTo>
                    <a:pt x="71296" y="74867"/>
                  </a:lnTo>
                  <a:lnTo>
                    <a:pt x="70832" y="74968"/>
                  </a:lnTo>
                  <a:lnTo>
                    <a:pt x="70368" y="75064"/>
                  </a:lnTo>
                  <a:lnTo>
                    <a:pt x="69904" y="75154"/>
                  </a:lnTo>
                  <a:lnTo>
                    <a:pt x="69440" y="75238"/>
                  </a:lnTo>
                  <a:lnTo>
                    <a:pt x="68976" y="75317"/>
                  </a:lnTo>
                  <a:lnTo>
                    <a:pt x="68513" y="75391"/>
                  </a:lnTo>
                  <a:lnTo>
                    <a:pt x="68049" y="75459"/>
                  </a:lnTo>
                  <a:lnTo>
                    <a:pt x="67585" y="75522"/>
                  </a:lnTo>
                  <a:lnTo>
                    <a:pt x="67121" y="75579"/>
                  </a:lnTo>
                  <a:lnTo>
                    <a:pt x="66667" y="75631"/>
                  </a:lnTo>
                  <a:lnTo>
                    <a:pt x="66207" y="75678"/>
                  </a:lnTo>
                  <a:lnTo>
                    <a:pt x="65740" y="75719"/>
                  </a:lnTo>
                  <a:lnTo>
                    <a:pt x="65266" y="75754"/>
                  </a:lnTo>
                  <a:lnTo>
                    <a:pt x="64785" y="75784"/>
                  </a:lnTo>
                  <a:lnTo>
                    <a:pt x="64297" y="75809"/>
                  </a:lnTo>
                  <a:lnTo>
                    <a:pt x="63802" y="75828"/>
                  </a:lnTo>
                  <a:lnTo>
                    <a:pt x="63301" y="75841"/>
                  </a:lnTo>
                  <a:lnTo>
                    <a:pt x="62793" y="75850"/>
                  </a:lnTo>
                  <a:lnTo>
                    <a:pt x="62278" y="75852"/>
                  </a:lnTo>
                  <a:lnTo>
                    <a:pt x="61592" y="75843"/>
                  </a:lnTo>
                  <a:lnTo>
                    <a:pt x="60925" y="75817"/>
                  </a:lnTo>
                  <a:lnTo>
                    <a:pt x="60277" y="75772"/>
                  </a:lnTo>
                  <a:lnTo>
                    <a:pt x="59648" y="75710"/>
                  </a:lnTo>
                  <a:lnTo>
                    <a:pt x="59038" y="75631"/>
                  </a:lnTo>
                  <a:lnTo>
                    <a:pt x="58447" y="75533"/>
                  </a:lnTo>
                  <a:lnTo>
                    <a:pt x="57875" y="75418"/>
                  </a:lnTo>
                  <a:lnTo>
                    <a:pt x="57323" y="75285"/>
                  </a:lnTo>
                  <a:lnTo>
                    <a:pt x="56789" y="75134"/>
                  </a:lnTo>
                  <a:lnTo>
                    <a:pt x="56275" y="74965"/>
                  </a:lnTo>
                  <a:lnTo>
                    <a:pt x="55793" y="74766"/>
                  </a:lnTo>
                  <a:lnTo>
                    <a:pt x="55328" y="74548"/>
                  </a:lnTo>
                  <a:lnTo>
                    <a:pt x="54882" y="74313"/>
                  </a:lnTo>
                  <a:lnTo>
                    <a:pt x="54452" y="74060"/>
                  </a:lnTo>
                  <a:lnTo>
                    <a:pt x="54041" y="73789"/>
                  </a:lnTo>
                  <a:lnTo>
                    <a:pt x="53648" y="73500"/>
                  </a:lnTo>
                  <a:lnTo>
                    <a:pt x="53272" y="73194"/>
                  </a:lnTo>
                  <a:lnTo>
                    <a:pt x="52914" y="72870"/>
                  </a:lnTo>
                  <a:lnTo>
                    <a:pt x="52573" y="72528"/>
                  </a:lnTo>
                  <a:lnTo>
                    <a:pt x="52251" y="72169"/>
                  </a:lnTo>
                  <a:lnTo>
                    <a:pt x="51944" y="71779"/>
                  </a:lnTo>
                  <a:lnTo>
                    <a:pt x="51653" y="71372"/>
                  </a:lnTo>
                  <a:lnTo>
                    <a:pt x="51377" y="70949"/>
                  </a:lnTo>
                  <a:lnTo>
                    <a:pt x="51116" y="70510"/>
                  </a:lnTo>
                  <a:lnTo>
                    <a:pt x="50869" y="70054"/>
                  </a:lnTo>
                  <a:lnTo>
                    <a:pt x="50638" y="69582"/>
                  </a:lnTo>
                  <a:lnTo>
                    <a:pt x="50422" y="69094"/>
                  </a:lnTo>
                  <a:lnTo>
                    <a:pt x="50221" y="68589"/>
                  </a:lnTo>
                  <a:lnTo>
                    <a:pt x="50034" y="68068"/>
                  </a:lnTo>
                  <a:lnTo>
                    <a:pt x="49863" y="67530"/>
                  </a:lnTo>
                  <a:lnTo>
                    <a:pt x="49706" y="66962"/>
                  </a:lnTo>
                  <a:lnTo>
                    <a:pt x="49560" y="66376"/>
                  </a:lnTo>
                  <a:lnTo>
                    <a:pt x="49427" y="65772"/>
                  </a:lnTo>
                  <a:lnTo>
                    <a:pt x="49307" y="65151"/>
                  </a:lnTo>
                  <a:lnTo>
                    <a:pt x="49198" y="64512"/>
                  </a:lnTo>
                  <a:lnTo>
                    <a:pt x="49102" y="63855"/>
                  </a:lnTo>
                  <a:lnTo>
                    <a:pt x="49018" y="63180"/>
                  </a:lnTo>
                  <a:lnTo>
                    <a:pt x="48946" y="62488"/>
                  </a:lnTo>
                  <a:lnTo>
                    <a:pt x="48887" y="61778"/>
                  </a:lnTo>
                  <a:lnTo>
                    <a:pt x="48840" y="61050"/>
                  </a:lnTo>
                  <a:lnTo>
                    <a:pt x="48431" y="61050"/>
                  </a:lnTo>
                  <a:lnTo>
                    <a:pt x="48031" y="61753"/>
                  </a:lnTo>
                  <a:lnTo>
                    <a:pt x="47623" y="62442"/>
                  </a:lnTo>
                  <a:lnTo>
                    <a:pt x="47207" y="63117"/>
                  </a:lnTo>
                  <a:lnTo>
                    <a:pt x="46783" y="63779"/>
                  </a:lnTo>
                  <a:lnTo>
                    <a:pt x="46350" y="64427"/>
                  </a:lnTo>
                  <a:lnTo>
                    <a:pt x="45910" y="65061"/>
                  </a:lnTo>
                  <a:lnTo>
                    <a:pt x="45461" y="65682"/>
                  </a:lnTo>
                  <a:lnTo>
                    <a:pt x="45004" y="66289"/>
                  </a:lnTo>
                  <a:lnTo>
                    <a:pt x="44538" y="66882"/>
                  </a:lnTo>
                  <a:lnTo>
                    <a:pt x="44065" y="67462"/>
                  </a:lnTo>
                  <a:lnTo>
                    <a:pt x="43593" y="68027"/>
                  </a:lnTo>
                  <a:lnTo>
                    <a:pt x="43105" y="68575"/>
                  </a:lnTo>
                  <a:lnTo>
                    <a:pt x="42600" y="69107"/>
                  </a:lnTo>
                  <a:lnTo>
                    <a:pt x="42079" y="69623"/>
                  </a:lnTo>
                  <a:lnTo>
                    <a:pt x="41541" y="70122"/>
                  </a:lnTo>
                  <a:lnTo>
                    <a:pt x="40987" y="70605"/>
                  </a:lnTo>
                  <a:lnTo>
                    <a:pt x="40417" y="71072"/>
                  </a:lnTo>
                  <a:lnTo>
                    <a:pt x="39830" y="71522"/>
                  </a:lnTo>
                  <a:lnTo>
                    <a:pt x="39227" y="71956"/>
                  </a:lnTo>
                  <a:lnTo>
                    <a:pt x="38608" y="72373"/>
                  </a:lnTo>
                  <a:lnTo>
                    <a:pt x="37972" y="72760"/>
                  </a:lnTo>
                  <a:lnTo>
                    <a:pt x="37317" y="73129"/>
                  </a:lnTo>
                  <a:lnTo>
                    <a:pt x="36646" y="73480"/>
                  </a:lnTo>
                  <a:lnTo>
                    <a:pt x="35956" y="73814"/>
                  </a:lnTo>
                  <a:lnTo>
                    <a:pt x="35249" y="74130"/>
                  </a:lnTo>
                  <a:lnTo>
                    <a:pt x="34523" y="74428"/>
                  </a:lnTo>
                  <a:lnTo>
                    <a:pt x="33781" y="74708"/>
                  </a:lnTo>
                  <a:lnTo>
                    <a:pt x="33020" y="74971"/>
                  </a:lnTo>
                  <a:lnTo>
                    <a:pt x="32242" y="75216"/>
                  </a:lnTo>
                  <a:lnTo>
                    <a:pt x="31446" y="75443"/>
                  </a:lnTo>
                  <a:lnTo>
                    <a:pt x="30642" y="75650"/>
                  </a:lnTo>
                  <a:lnTo>
                    <a:pt x="29814" y="75836"/>
                  </a:lnTo>
                  <a:lnTo>
                    <a:pt x="28961" y="76000"/>
                  </a:lnTo>
                  <a:lnTo>
                    <a:pt x="28084" y="76141"/>
                  </a:lnTo>
                  <a:lnTo>
                    <a:pt x="27182" y="76262"/>
                  </a:lnTo>
                  <a:lnTo>
                    <a:pt x="26256" y="76360"/>
                  </a:lnTo>
                  <a:lnTo>
                    <a:pt x="25305" y="76436"/>
                  </a:lnTo>
                  <a:lnTo>
                    <a:pt x="24330" y="76491"/>
                  </a:lnTo>
                  <a:lnTo>
                    <a:pt x="23330" y="76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6502698" y="5739005"/>
              <a:ext cx="35811" cy="28581"/>
            </a:xfrm>
            <a:custGeom>
              <a:avLst/>
              <a:pathLst>
                <a:path w="35811" h="28581">
                  <a:moveTo>
                    <a:pt x="12482" y="28581"/>
                  </a:moveTo>
                  <a:lnTo>
                    <a:pt x="13641" y="28560"/>
                  </a:lnTo>
                  <a:lnTo>
                    <a:pt x="14769" y="28496"/>
                  </a:lnTo>
                  <a:lnTo>
                    <a:pt x="15867" y="28390"/>
                  </a:lnTo>
                  <a:lnTo>
                    <a:pt x="16935" y="28242"/>
                  </a:lnTo>
                  <a:lnTo>
                    <a:pt x="17974" y="28052"/>
                  </a:lnTo>
                  <a:lnTo>
                    <a:pt x="18982" y="27819"/>
                  </a:lnTo>
                  <a:lnTo>
                    <a:pt x="19960" y="27545"/>
                  </a:lnTo>
                  <a:lnTo>
                    <a:pt x="20908" y="27227"/>
                  </a:lnTo>
                  <a:lnTo>
                    <a:pt x="21826" y="26868"/>
                  </a:lnTo>
                  <a:lnTo>
                    <a:pt x="22714" y="26466"/>
                  </a:lnTo>
                  <a:lnTo>
                    <a:pt x="23585" y="26018"/>
                  </a:lnTo>
                  <a:lnTo>
                    <a:pt x="24425" y="25547"/>
                  </a:lnTo>
                  <a:lnTo>
                    <a:pt x="25233" y="25052"/>
                  </a:lnTo>
                  <a:lnTo>
                    <a:pt x="26010" y="24534"/>
                  </a:lnTo>
                  <a:lnTo>
                    <a:pt x="26756" y="23993"/>
                  </a:lnTo>
                  <a:lnTo>
                    <a:pt x="27470" y="23429"/>
                  </a:lnTo>
                  <a:lnTo>
                    <a:pt x="28153" y="22842"/>
                  </a:lnTo>
                  <a:lnTo>
                    <a:pt x="28804" y="22231"/>
                  </a:lnTo>
                  <a:lnTo>
                    <a:pt x="29424" y="21598"/>
                  </a:lnTo>
                  <a:lnTo>
                    <a:pt x="30013" y="20941"/>
                  </a:lnTo>
                  <a:lnTo>
                    <a:pt x="30585" y="20266"/>
                  </a:lnTo>
                  <a:lnTo>
                    <a:pt x="31126" y="19579"/>
                  </a:lnTo>
                  <a:lnTo>
                    <a:pt x="31638" y="18880"/>
                  </a:lnTo>
                  <a:lnTo>
                    <a:pt x="32120" y="18169"/>
                  </a:lnTo>
                  <a:lnTo>
                    <a:pt x="32571" y="17445"/>
                  </a:lnTo>
                  <a:lnTo>
                    <a:pt x="32993" y="16709"/>
                  </a:lnTo>
                  <a:lnTo>
                    <a:pt x="33384" y="15961"/>
                  </a:lnTo>
                  <a:lnTo>
                    <a:pt x="33746" y="15200"/>
                  </a:lnTo>
                  <a:lnTo>
                    <a:pt x="34077" y="14427"/>
                  </a:lnTo>
                  <a:lnTo>
                    <a:pt x="34379" y="13642"/>
                  </a:lnTo>
                  <a:lnTo>
                    <a:pt x="34651" y="12854"/>
                  </a:lnTo>
                  <a:lnTo>
                    <a:pt x="34894" y="12073"/>
                  </a:lnTo>
                  <a:lnTo>
                    <a:pt x="35109" y="11299"/>
                  </a:lnTo>
                  <a:lnTo>
                    <a:pt x="35296" y="10532"/>
                  </a:lnTo>
                  <a:lnTo>
                    <a:pt x="35453" y="9771"/>
                  </a:lnTo>
                  <a:lnTo>
                    <a:pt x="35582" y="9017"/>
                  </a:lnTo>
                  <a:lnTo>
                    <a:pt x="35682" y="8270"/>
                  </a:lnTo>
                  <a:lnTo>
                    <a:pt x="35754" y="7530"/>
                  </a:lnTo>
                  <a:lnTo>
                    <a:pt x="35797" y="6797"/>
                  </a:lnTo>
                  <a:lnTo>
                    <a:pt x="35811" y="6070"/>
                  </a:lnTo>
                  <a:lnTo>
                    <a:pt x="35811" y="0"/>
                  </a:lnTo>
                  <a:lnTo>
                    <a:pt x="22373" y="272"/>
                  </a:lnTo>
                  <a:lnTo>
                    <a:pt x="21477" y="291"/>
                  </a:lnTo>
                  <a:lnTo>
                    <a:pt x="20589" y="321"/>
                  </a:lnTo>
                  <a:lnTo>
                    <a:pt x="19709" y="362"/>
                  </a:lnTo>
                  <a:lnTo>
                    <a:pt x="18837" y="414"/>
                  </a:lnTo>
                  <a:lnTo>
                    <a:pt x="17974" y="477"/>
                  </a:lnTo>
                  <a:lnTo>
                    <a:pt x="17118" y="551"/>
                  </a:lnTo>
                  <a:lnTo>
                    <a:pt x="16271" y="635"/>
                  </a:lnTo>
                  <a:lnTo>
                    <a:pt x="15432" y="731"/>
                  </a:lnTo>
                  <a:lnTo>
                    <a:pt x="14601" y="837"/>
                  </a:lnTo>
                  <a:lnTo>
                    <a:pt x="13779" y="954"/>
                  </a:lnTo>
                  <a:lnTo>
                    <a:pt x="12983" y="1075"/>
                  </a:lnTo>
                  <a:lnTo>
                    <a:pt x="12207" y="1219"/>
                  </a:lnTo>
                  <a:lnTo>
                    <a:pt x="11450" y="1386"/>
                  </a:lnTo>
                  <a:lnTo>
                    <a:pt x="10712" y="1577"/>
                  </a:lnTo>
                  <a:lnTo>
                    <a:pt x="9993" y="1790"/>
                  </a:lnTo>
                  <a:lnTo>
                    <a:pt x="9293" y="2027"/>
                  </a:lnTo>
                  <a:lnTo>
                    <a:pt x="8612" y="2287"/>
                  </a:lnTo>
                  <a:lnTo>
                    <a:pt x="7950" y="2570"/>
                  </a:lnTo>
                  <a:lnTo>
                    <a:pt x="7308" y="2876"/>
                  </a:lnTo>
                  <a:lnTo>
                    <a:pt x="6684" y="3206"/>
                  </a:lnTo>
                  <a:lnTo>
                    <a:pt x="6083" y="3560"/>
                  </a:lnTo>
                  <a:lnTo>
                    <a:pt x="5506" y="3942"/>
                  </a:lnTo>
                  <a:lnTo>
                    <a:pt x="4953" y="4351"/>
                  </a:lnTo>
                  <a:lnTo>
                    <a:pt x="4425" y="4788"/>
                  </a:lnTo>
                  <a:lnTo>
                    <a:pt x="3922" y="5252"/>
                  </a:lnTo>
                  <a:lnTo>
                    <a:pt x="3443" y="5743"/>
                  </a:lnTo>
                  <a:lnTo>
                    <a:pt x="2989" y="6261"/>
                  </a:lnTo>
                  <a:lnTo>
                    <a:pt x="2559" y="6807"/>
                  </a:lnTo>
                  <a:lnTo>
                    <a:pt x="2154" y="7380"/>
                  </a:lnTo>
                  <a:lnTo>
                    <a:pt x="1773" y="7980"/>
                  </a:lnTo>
                  <a:lnTo>
                    <a:pt x="1436" y="8613"/>
                  </a:lnTo>
                  <a:lnTo>
                    <a:pt x="1135" y="9285"/>
                  </a:lnTo>
                  <a:lnTo>
                    <a:pt x="869" y="9994"/>
                  </a:lnTo>
                  <a:lnTo>
                    <a:pt x="638" y="10742"/>
                  </a:lnTo>
                  <a:lnTo>
                    <a:pt x="443" y="11527"/>
                  </a:lnTo>
                  <a:lnTo>
                    <a:pt x="283" y="12351"/>
                  </a:lnTo>
                  <a:lnTo>
                    <a:pt x="159" y="13214"/>
                  </a:lnTo>
                  <a:lnTo>
                    <a:pt x="70" y="14114"/>
                  </a:lnTo>
                  <a:lnTo>
                    <a:pt x="17" y="15053"/>
                  </a:lnTo>
                  <a:lnTo>
                    <a:pt x="0" y="16030"/>
                  </a:lnTo>
                  <a:lnTo>
                    <a:pt x="32" y="17203"/>
                  </a:lnTo>
                  <a:lnTo>
                    <a:pt x="128" y="18321"/>
                  </a:lnTo>
                  <a:lnTo>
                    <a:pt x="288" y="19386"/>
                  </a:lnTo>
                  <a:lnTo>
                    <a:pt x="512" y="20395"/>
                  </a:lnTo>
                  <a:lnTo>
                    <a:pt x="801" y="21350"/>
                  </a:lnTo>
                  <a:lnTo>
                    <a:pt x="1154" y="22251"/>
                  </a:lnTo>
                  <a:lnTo>
                    <a:pt x="1570" y="23096"/>
                  </a:lnTo>
                  <a:lnTo>
                    <a:pt x="2051" y="23888"/>
                  </a:lnTo>
                  <a:lnTo>
                    <a:pt x="2596" y="24624"/>
                  </a:lnTo>
                  <a:lnTo>
                    <a:pt x="3206" y="25306"/>
                  </a:lnTo>
                  <a:lnTo>
                    <a:pt x="3888" y="25929"/>
                  </a:lnTo>
                  <a:lnTo>
                    <a:pt x="4624" y="26485"/>
                  </a:lnTo>
                  <a:lnTo>
                    <a:pt x="5416" y="26976"/>
                  </a:lnTo>
                  <a:lnTo>
                    <a:pt x="6261" y="27402"/>
                  </a:lnTo>
                  <a:lnTo>
                    <a:pt x="7162" y="27762"/>
                  </a:lnTo>
                  <a:lnTo>
                    <a:pt x="8117" y="28057"/>
                  </a:lnTo>
                  <a:lnTo>
                    <a:pt x="9126" y="28286"/>
                  </a:lnTo>
                  <a:lnTo>
                    <a:pt x="10191" y="28450"/>
                  </a:lnTo>
                  <a:lnTo>
                    <a:pt x="11309" y="28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6563953" y="5685117"/>
              <a:ext cx="35675" cy="91405"/>
            </a:xfrm>
            <a:custGeom>
              <a:avLst/>
              <a:pathLst>
                <a:path w="35675" h="91405">
                  <a:moveTo>
                    <a:pt x="35675" y="89768"/>
                  </a:moveTo>
                  <a:lnTo>
                    <a:pt x="35114" y="89914"/>
                  </a:lnTo>
                  <a:lnTo>
                    <a:pt x="34551" y="90054"/>
                  </a:lnTo>
                  <a:lnTo>
                    <a:pt x="33985" y="90187"/>
                  </a:lnTo>
                  <a:lnTo>
                    <a:pt x="33416" y="90313"/>
                  </a:lnTo>
                  <a:lnTo>
                    <a:pt x="32844" y="90433"/>
                  </a:lnTo>
                  <a:lnTo>
                    <a:pt x="32270" y="90545"/>
                  </a:lnTo>
                  <a:lnTo>
                    <a:pt x="31693" y="90651"/>
                  </a:lnTo>
                  <a:lnTo>
                    <a:pt x="31113" y="90750"/>
                  </a:lnTo>
                  <a:lnTo>
                    <a:pt x="30530" y="90842"/>
                  </a:lnTo>
                  <a:lnTo>
                    <a:pt x="29945" y="90927"/>
                  </a:lnTo>
                  <a:lnTo>
                    <a:pt x="29362" y="91018"/>
                  </a:lnTo>
                  <a:lnTo>
                    <a:pt x="28761" y="91099"/>
                  </a:lnTo>
                  <a:lnTo>
                    <a:pt x="28140" y="91171"/>
                  </a:lnTo>
                  <a:lnTo>
                    <a:pt x="27500" y="91233"/>
                  </a:lnTo>
                  <a:lnTo>
                    <a:pt x="26841" y="91285"/>
                  </a:lnTo>
                  <a:lnTo>
                    <a:pt x="26163" y="91328"/>
                  </a:lnTo>
                  <a:lnTo>
                    <a:pt x="25466" y="91362"/>
                  </a:lnTo>
                  <a:lnTo>
                    <a:pt x="24750" y="91386"/>
                  </a:lnTo>
                  <a:lnTo>
                    <a:pt x="24015" y="91400"/>
                  </a:lnTo>
                  <a:lnTo>
                    <a:pt x="23260" y="91405"/>
                  </a:lnTo>
                  <a:lnTo>
                    <a:pt x="20461" y="91238"/>
                  </a:lnTo>
                  <a:lnTo>
                    <a:pt x="17956" y="90736"/>
                  </a:lnTo>
                  <a:lnTo>
                    <a:pt x="15746" y="89901"/>
                  </a:lnTo>
                  <a:lnTo>
                    <a:pt x="13830" y="88731"/>
                  </a:lnTo>
                  <a:lnTo>
                    <a:pt x="12210" y="87227"/>
                  </a:lnTo>
                  <a:lnTo>
                    <a:pt x="10884" y="85388"/>
                  </a:lnTo>
                  <a:lnTo>
                    <a:pt x="9852" y="83216"/>
                  </a:lnTo>
                  <a:lnTo>
                    <a:pt x="9115" y="80709"/>
                  </a:lnTo>
                  <a:lnTo>
                    <a:pt x="8673" y="77868"/>
                  </a:lnTo>
                  <a:lnTo>
                    <a:pt x="8526" y="74693"/>
                  </a:lnTo>
                  <a:lnTo>
                    <a:pt x="8526" y="25443"/>
                  </a:lnTo>
                  <a:lnTo>
                    <a:pt x="0" y="25443"/>
                  </a:lnTo>
                  <a:lnTo>
                    <a:pt x="0" y="16507"/>
                  </a:lnTo>
                  <a:lnTo>
                    <a:pt x="9004" y="16507"/>
                  </a:lnTo>
                  <a:lnTo>
                    <a:pt x="12619" y="0"/>
                  </a:lnTo>
                  <a:lnTo>
                    <a:pt x="20804" y="0"/>
                  </a:lnTo>
                  <a:lnTo>
                    <a:pt x="20804" y="16507"/>
                  </a:lnTo>
                  <a:lnTo>
                    <a:pt x="34447" y="16507"/>
                  </a:lnTo>
                  <a:lnTo>
                    <a:pt x="34447" y="25443"/>
                  </a:lnTo>
                  <a:lnTo>
                    <a:pt x="20804" y="25443"/>
                  </a:lnTo>
                  <a:lnTo>
                    <a:pt x="20804" y="72032"/>
                  </a:lnTo>
                  <a:lnTo>
                    <a:pt x="20821" y="73065"/>
                  </a:lnTo>
                  <a:lnTo>
                    <a:pt x="20873" y="74035"/>
                  </a:lnTo>
                  <a:lnTo>
                    <a:pt x="20958" y="74942"/>
                  </a:lnTo>
                  <a:lnTo>
                    <a:pt x="21077" y="75787"/>
                  </a:lnTo>
                  <a:lnTo>
                    <a:pt x="21231" y="76568"/>
                  </a:lnTo>
                  <a:lnTo>
                    <a:pt x="21418" y="77287"/>
                  </a:lnTo>
                  <a:lnTo>
                    <a:pt x="21640" y="77944"/>
                  </a:lnTo>
                  <a:lnTo>
                    <a:pt x="21896" y="78537"/>
                  </a:lnTo>
                  <a:lnTo>
                    <a:pt x="22186" y="79068"/>
                  </a:lnTo>
                  <a:lnTo>
                    <a:pt x="22510" y="79536"/>
                  </a:lnTo>
                  <a:lnTo>
                    <a:pt x="22890" y="79938"/>
                  </a:lnTo>
                  <a:lnTo>
                    <a:pt x="23320" y="80297"/>
                  </a:lnTo>
                  <a:lnTo>
                    <a:pt x="23801" y="80614"/>
                  </a:lnTo>
                  <a:lnTo>
                    <a:pt x="24332" y="80889"/>
                  </a:lnTo>
                  <a:lnTo>
                    <a:pt x="24914" y="81122"/>
                  </a:lnTo>
                  <a:lnTo>
                    <a:pt x="25547" y="81312"/>
                  </a:lnTo>
                  <a:lnTo>
                    <a:pt x="26229" y="81460"/>
                  </a:lnTo>
                  <a:lnTo>
                    <a:pt x="26963" y="81566"/>
                  </a:lnTo>
                  <a:lnTo>
                    <a:pt x="27746" y="81629"/>
                  </a:lnTo>
                  <a:lnTo>
                    <a:pt x="28581" y="81650"/>
                  </a:lnTo>
                  <a:lnTo>
                    <a:pt x="28934" y="81648"/>
                  </a:lnTo>
                  <a:lnTo>
                    <a:pt x="29285" y="81639"/>
                  </a:lnTo>
                  <a:lnTo>
                    <a:pt x="29633" y="81626"/>
                  </a:lnTo>
                  <a:lnTo>
                    <a:pt x="29978" y="81607"/>
                  </a:lnTo>
                  <a:lnTo>
                    <a:pt x="30320" y="81582"/>
                  </a:lnTo>
                  <a:lnTo>
                    <a:pt x="30660" y="81552"/>
                  </a:lnTo>
                  <a:lnTo>
                    <a:pt x="30997" y="81517"/>
                  </a:lnTo>
                  <a:lnTo>
                    <a:pt x="31331" y="81476"/>
                  </a:lnTo>
                  <a:lnTo>
                    <a:pt x="31663" y="81429"/>
                  </a:lnTo>
                  <a:lnTo>
                    <a:pt x="31991" y="81377"/>
                  </a:lnTo>
                  <a:lnTo>
                    <a:pt x="32335" y="81322"/>
                  </a:lnTo>
                  <a:lnTo>
                    <a:pt x="32684" y="81263"/>
                  </a:lnTo>
                  <a:lnTo>
                    <a:pt x="33039" y="81201"/>
                  </a:lnTo>
                  <a:lnTo>
                    <a:pt x="33399" y="81137"/>
                  </a:lnTo>
                  <a:lnTo>
                    <a:pt x="33765" y="81071"/>
                  </a:lnTo>
                  <a:lnTo>
                    <a:pt x="34136" y="81001"/>
                  </a:lnTo>
                  <a:lnTo>
                    <a:pt x="34512" y="80929"/>
                  </a:lnTo>
                  <a:lnTo>
                    <a:pt x="34894" y="80854"/>
                  </a:lnTo>
                  <a:lnTo>
                    <a:pt x="35282" y="80776"/>
                  </a:lnTo>
                  <a:lnTo>
                    <a:pt x="35675" y="806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6609997" y="5674203"/>
              <a:ext cx="12278" cy="11732"/>
            </a:xfrm>
            <a:custGeom>
              <a:avLst/>
              <a:pathLst>
                <a:path w="12278" h="11732">
                  <a:moveTo>
                    <a:pt x="0" y="11732"/>
                  </a:moveTo>
                  <a:lnTo>
                    <a:pt x="0" y="0"/>
                  </a:lnTo>
                  <a:lnTo>
                    <a:pt x="12278" y="0"/>
                  </a:lnTo>
                  <a:lnTo>
                    <a:pt x="12278" y="11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6609997" y="5701625"/>
              <a:ext cx="12278" cy="73806"/>
            </a:xfrm>
            <a:custGeom>
              <a:avLst/>
              <a:pathLst>
                <a:path w="12278" h="73806">
                  <a:moveTo>
                    <a:pt x="0" y="73806"/>
                  </a:moveTo>
                  <a:lnTo>
                    <a:pt x="0" y="0"/>
                  </a:lnTo>
                  <a:lnTo>
                    <a:pt x="12278" y="0"/>
                  </a:lnTo>
                  <a:lnTo>
                    <a:pt x="12278" y="7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6637555" y="5700260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6650447" y="5709333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6756859" y="5674203"/>
              <a:ext cx="37039" cy="130150"/>
            </a:xfrm>
            <a:custGeom>
              <a:avLst/>
              <a:pathLst>
                <a:path w="37039" h="130150">
                  <a:moveTo>
                    <a:pt x="0" y="64938"/>
                  </a:moveTo>
                  <a:lnTo>
                    <a:pt x="14" y="63050"/>
                  </a:lnTo>
                  <a:lnTo>
                    <a:pt x="57" y="61178"/>
                  </a:lnTo>
                  <a:lnTo>
                    <a:pt x="128" y="59323"/>
                  </a:lnTo>
                  <a:lnTo>
                    <a:pt x="229" y="57484"/>
                  </a:lnTo>
                  <a:lnTo>
                    <a:pt x="358" y="55661"/>
                  </a:lnTo>
                  <a:lnTo>
                    <a:pt x="515" y="53855"/>
                  </a:lnTo>
                  <a:lnTo>
                    <a:pt x="701" y="52065"/>
                  </a:lnTo>
                  <a:lnTo>
                    <a:pt x="916" y="50292"/>
                  </a:lnTo>
                  <a:lnTo>
                    <a:pt x="1160" y="48534"/>
                  </a:lnTo>
                  <a:lnTo>
                    <a:pt x="1432" y="46794"/>
                  </a:lnTo>
                  <a:lnTo>
                    <a:pt x="1735" y="45068"/>
                  </a:lnTo>
                  <a:lnTo>
                    <a:pt x="2070" y="43356"/>
                  </a:lnTo>
                  <a:lnTo>
                    <a:pt x="2439" y="41657"/>
                  </a:lnTo>
                  <a:lnTo>
                    <a:pt x="2840" y="39972"/>
                  </a:lnTo>
                  <a:lnTo>
                    <a:pt x="3274" y="38301"/>
                  </a:lnTo>
                  <a:lnTo>
                    <a:pt x="3740" y="36643"/>
                  </a:lnTo>
                  <a:lnTo>
                    <a:pt x="4240" y="35000"/>
                  </a:lnTo>
                  <a:lnTo>
                    <a:pt x="4772" y="33369"/>
                  </a:lnTo>
                  <a:lnTo>
                    <a:pt x="5336" y="31753"/>
                  </a:lnTo>
                  <a:lnTo>
                    <a:pt x="5934" y="30150"/>
                  </a:lnTo>
                  <a:lnTo>
                    <a:pt x="6565" y="28558"/>
                  </a:lnTo>
                  <a:lnTo>
                    <a:pt x="7230" y="26976"/>
                  </a:lnTo>
                  <a:lnTo>
                    <a:pt x="7929" y="25404"/>
                  </a:lnTo>
                  <a:lnTo>
                    <a:pt x="8663" y="23841"/>
                  </a:lnTo>
                  <a:lnTo>
                    <a:pt x="9430" y="22288"/>
                  </a:lnTo>
                  <a:lnTo>
                    <a:pt x="10231" y="20744"/>
                  </a:lnTo>
                  <a:lnTo>
                    <a:pt x="11067" y="19210"/>
                  </a:lnTo>
                  <a:lnTo>
                    <a:pt x="11937" y="17686"/>
                  </a:lnTo>
                  <a:lnTo>
                    <a:pt x="12841" y="16171"/>
                  </a:lnTo>
                  <a:lnTo>
                    <a:pt x="13779" y="14665"/>
                  </a:lnTo>
                  <a:lnTo>
                    <a:pt x="14752" y="13168"/>
                  </a:lnTo>
                  <a:lnTo>
                    <a:pt x="15762" y="11678"/>
                  </a:lnTo>
                  <a:lnTo>
                    <a:pt x="16809" y="10194"/>
                  </a:lnTo>
                  <a:lnTo>
                    <a:pt x="17893" y="8717"/>
                  </a:lnTo>
                  <a:lnTo>
                    <a:pt x="19014" y="7247"/>
                  </a:lnTo>
                  <a:lnTo>
                    <a:pt x="20171" y="5784"/>
                  </a:lnTo>
                  <a:lnTo>
                    <a:pt x="21366" y="4328"/>
                  </a:lnTo>
                  <a:lnTo>
                    <a:pt x="22597" y="2878"/>
                  </a:lnTo>
                  <a:lnTo>
                    <a:pt x="23865" y="1435"/>
                  </a:lnTo>
                  <a:lnTo>
                    <a:pt x="25170" y="0"/>
                  </a:lnTo>
                  <a:lnTo>
                    <a:pt x="37039" y="0"/>
                  </a:lnTo>
                  <a:lnTo>
                    <a:pt x="35774" y="1436"/>
                  </a:lnTo>
                  <a:lnTo>
                    <a:pt x="34543" y="2881"/>
                  </a:lnTo>
                  <a:lnTo>
                    <a:pt x="33345" y="4334"/>
                  </a:lnTo>
                  <a:lnTo>
                    <a:pt x="32182" y="5795"/>
                  </a:lnTo>
                  <a:lnTo>
                    <a:pt x="31053" y="7264"/>
                  </a:lnTo>
                  <a:lnTo>
                    <a:pt x="29959" y="8742"/>
                  </a:lnTo>
                  <a:lnTo>
                    <a:pt x="28898" y="10227"/>
                  </a:lnTo>
                  <a:lnTo>
                    <a:pt x="27871" y="11721"/>
                  </a:lnTo>
                  <a:lnTo>
                    <a:pt x="26879" y="13223"/>
                  </a:lnTo>
                  <a:lnTo>
                    <a:pt x="25920" y="14733"/>
                  </a:lnTo>
                  <a:lnTo>
                    <a:pt x="25009" y="16240"/>
                  </a:lnTo>
                  <a:lnTo>
                    <a:pt x="24130" y="17757"/>
                  </a:lnTo>
                  <a:lnTo>
                    <a:pt x="23285" y="19285"/>
                  </a:lnTo>
                  <a:lnTo>
                    <a:pt x="22472" y="20824"/>
                  </a:lnTo>
                  <a:lnTo>
                    <a:pt x="21691" y="22373"/>
                  </a:lnTo>
                  <a:lnTo>
                    <a:pt x="20944" y="23934"/>
                  </a:lnTo>
                  <a:lnTo>
                    <a:pt x="20229" y="25506"/>
                  </a:lnTo>
                  <a:lnTo>
                    <a:pt x="19547" y="27088"/>
                  </a:lnTo>
                  <a:lnTo>
                    <a:pt x="18897" y="28682"/>
                  </a:lnTo>
                  <a:lnTo>
                    <a:pt x="18281" y="30286"/>
                  </a:lnTo>
                  <a:lnTo>
                    <a:pt x="17695" y="31889"/>
                  </a:lnTo>
                  <a:lnTo>
                    <a:pt x="17140" y="33506"/>
                  </a:lnTo>
                  <a:lnTo>
                    <a:pt x="16615" y="35136"/>
                  </a:lnTo>
                  <a:lnTo>
                    <a:pt x="16120" y="36780"/>
                  </a:lnTo>
                  <a:lnTo>
                    <a:pt x="15654" y="38437"/>
                  </a:lnTo>
                  <a:lnTo>
                    <a:pt x="15219" y="40109"/>
                  </a:lnTo>
                  <a:lnTo>
                    <a:pt x="14814" y="41794"/>
                  </a:lnTo>
                  <a:lnTo>
                    <a:pt x="14439" y="43492"/>
                  </a:lnTo>
                  <a:lnTo>
                    <a:pt x="14094" y="45204"/>
                  </a:lnTo>
                  <a:lnTo>
                    <a:pt x="13779" y="46930"/>
                  </a:lnTo>
                  <a:lnTo>
                    <a:pt x="13506" y="48671"/>
                  </a:lnTo>
                  <a:lnTo>
                    <a:pt x="13263" y="50428"/>
                  </a:lnTo>
                  <a:lnTo>
                    <a:pt x="13048" y="52201"/>
                  </a:lnTo>
                  <a:lnTo>
                    <a:pt x="12862" y="53991"/>
                  </a:lnTo>
                  <a:lnTo>
                    <a:pt x="12704" y="55798"/>
                  </a:lnTo>
                  <a:lnTo>
                    <a:pt x="12575" y="57620"/>
                  </a:lnTo>
                  <a:lnTo>
                    <a:pt x="12475" y="59459"/>
                  </a:lnTo>
                  <a:lnTo>
                    <a:pt x="12403" y="61315"/>
                  </a:lnTo>
                  <a:lnTo>
                    <a:pt x="12360" y="63186"/>
                  </a:lnTo>
                  <a:lnTo>
                    <a:pt x="12346" y="65075"/>
                  </a:lnTo>
                  <a:lnTo>
                    <a:pt x="12360" y="66963"/>
                  </a:lnTo>
                  <a:lnTo>
                    <a:pt x="12403" y="68834"/>
                  </a:lnTo>
                  <a:lnTo>
                    <a:pt x="12475" y="70690"/>
                  </a:lnTo>
                  <a:lnTo>
                    <a:pt x="12575" y="72529"/>
                  </a:lnTo>
                  <a:lnTo>
                    <a:pt x="12704" y="74352"/>
                  </a:lnTo>
                  <a:lnTo>
                    <a:pt x="12862" y="76158"/>
                  </a:lnTo>
                  <a:lnTo>
                    <a:pt x="13048" y="77948"/>
                  </a:lnTo>
                  <a:lnTo>
                    <a:pt x="13263" y="79721"/>
                  </a:lnTo>
                  <a:lnTo>
                    <a:pt x="13506" y="81478"/>
                  </a:lnTo>
                  <a:lnTo>
                    <a:pt x="13779" y="83219"/>
                  </a:lnTo>
                  <a:lnTo>
                    <a:pt x="14094" y="84946"/>
                  </a:lnTo>
                  <a:lnTo>
                    <a:pt x="14439" y="86660"/>
                  </a:lnTo>
                  <a:lnTo>
                    <a:pt x="14814" y="88362"/>
                  </a:lnTo>
                  <a:lnTo>
                    <a:pt x="15219" y="90051"/>
                  </a:lnTo>
                  <a:lnTo>
                    <a:pt x="15654" y="91729"/>
                  </a:lnTo>
                  <a:lnTo>
                    <a:pt x="16120" y="93394"/>
                  </a:lnTo>
                  <a:lnTo>
                    <a:pt x="16615" y="95047"/>
                  </a:lnTo>
                  <a:lnTo>
                    <a:pt x="17140" y="96687"/>
                  </a:lnTo>
                  <a:lnTo>
                    <a:pt x="17695" y="98315"/>
                  </a:lnTo>
                  <a:lnTo>
                    <a:pt x="18281" y="99931"/>
                  </a:lnTo>
                  <a:lnTo>
                    <a:pt x="18897" y="101536"/>
                  </a:lnTo>
                  <a:lnTo>
                    <a:pt x="19547" y="103129"/>
                  </a:lnTo>
                  <a:lnTo>
                    <a:pt x="20229" y="104712"/>
                  </a:lnTo>
                  <a:lnTo>
                    <a:pt x="20944" y="106283"/>
                  </a:lnTo>
                  <a:lnTo>
                    <a:pt x="21691" y="107844"/>
                  </a:lnTo>
                  <a:lnTo>
                    <a:pt x="22472" y="109394"/>
                  </a:lnTo>
                  <a:lnTo>
                    <a:pt x="23285" y="110933"/>
                  </a:lnTo>
                  <a:lnTo>
                    <a:pt x="24130" y="112461"/>
                  </a:lnTo>
                  <a:lnTo>
                    <a:pt x="25009" y="113978"/>
                  </a:lnTo>
                  <a:lnTo>
                    <a:pt x="25920" y="115484"/>
                  </a:lnTo>
                  <a:lnTo>
                    <a:pt x="26879" y="116981"/>
                  </a:lnTo>
                  <a:lnTo>
                    <a:pt x="27871" y="118472"/>
                  </a:lnTo>
                  <a:lnTo>
                    <a:pt x="28898" y="119955"/>
                  </a:lnTo>
                  <a:lnTo>
                    <a:pt x="29959" y="121432"/>
                  </a:lnTo>
                  <a:lnTo>
                    <a:pt x="31053" y="122902"/>
                  </a:lnTo>
                  <a:lnTo>
                    <a:pt x="32182" y="124365"/>
                  </a:lnTo>
                  <a:lnTo>
                    <a:pt x="33345" y="125822"/>
                  </a:lnTo>
                  <a:lnTo>
                    <a:pt x="34543" y="127271"/>
                  </a:lnTo>
                  <a:lnTo>
                    <a:pt x="35774" y="128714"/>
                  </a:lnTo>
                  <a:lnTo>
                    <a:pt x="37039" y="130150"/>
                  </a:lnTo>
                  <a:lnTo>
                    <a:pt x="25170" y="130150"/>
                  </a:lnTo>
                  <a:lnTo>
                    <a:pt x="23865" y="128714"/>
                  </a:lnTo>
                  <a:lnTo>
                    <a:pt x="22597" y="127271"/>
                  </a:lnTo>
                  <a:lnTo>
                    <a:pt x="21366" y="125822"/>
                  </a:lnTo>
                  <a:lnTo>
                    <a:pt x="20171" y="124365"/>
                  </a:lnTo>
                  <a:lnTo>
                    <a:pt x="19014" y="122902"/>
                  </a:lnTo>
                  <a:lnTo>
                    <a:pt x="17893" y="121432"/>
                  </a:lnTo>
                  <a:lnTo>
                    <a:pt x="16809" y="119955"/>
                  </a:lnTo>
                  <a:lnTo>
                    <a:pt x="15762" y="118472"/>
                  </a:lnTo>
                  <a:lnTo>
                    <a:pt x="14752" y="116981"/>
                  </a:lnTo>
                  <a:lnTo>
                    <a:pt x="13779" y="115484"/>
                  </a:lnTo>
                  <a:lnTo>
                    <a:pt x="12841" y="113978"/>
                  </a:lnTo>
                  <a:lnTo>
                    <a:pt x="11937" y="112463"/>
                  </a:lnTo>
                  <a:lnTo>
                    <a:pt x="11067" y="110939"/>
                  </a:lnTo>
                  <a:lnTo>
                    <a:pt x="10231" y="109405"/>
                  </a:lnTo>
                  <a:lnTo>
                    <a:pt x="9430" y="107861"/>
                  </a:lnTo>
                  <a:lnTo>
                    <a:pt x="8663" y="106308"/>
                  </a:lnTo>
                  <a:lnTo>
                    <a:pt x="7929" y="104745"/>
                  </a:lnTo>
                  <a:lnTo>
                    <a:pt x="7230" y="103173"/>
                  </a:lnTo>
                  <a:lnTo>
                    <a:pt x="6565" y="101591"/>
                  </a:lnTo>
                  <a:lnTo>
                    <a:pt x="5934" y="100000"/>
                  </a:lnTo>
                  <a:lnTo>
                    <a:pt x="5336" y="98397"/>
                  </a:lnTo>
                  <a:lnTo>
                    <a:pt x="4772" y="96783"/>
                  </a:lnTo>
                  <a:lnTo>
                    <a:pt x="4240" y="95156"/>
                  </a:lnTo>
                  <a:lnTo>
                    <a:pt x="3740" y="93517"/>
                  </a:lnTo>
                  <a:lnTo>
                    <a:pt x="3274" y="91865"/>
                  </a:lnTo>
                  <a:lnTo>
                    <a:pt x="2840" y="90201"/>
                  </a:lnTo>
                  <a:lnTo>
                    <a:pt x="2439" y="88526"/>
                  </a:lnTo>
                  <a:lnTo>
                    <a:pt x="2070" y="86837"/>
                  </a:lnTo>
                  <a:lnTo>
                    <a:pt x="1735" y="85137"/>
                  </a:lnTo>
                  <a:lnTo>
                    <a:pt x="1432" y="83424"/>
                  </a:lnTo>
                  <a:lnTo>
                    <a:pt x="1160" y="81682"/>
                  </a:lnTo>
                  <a:lnTo>
                    <a:pt x="916" y="79923"/>
                  </a:lnTo>
                  <a:lnTo>
                    <a:pt x="701" y="78146"/>
                  </a:lnTo>
                  <a:lnTo>
                    <a:pt x="515" y="76352"/>
                  </a:lnTo>
                  <a:lnTo>
                    <a:pt x="358" y="74539"/>
                  </a:lnTo>
                  <a:lnTo>
                    <a:pt x="229" y="72709"/>
                  </a:lnTo>
                  <a:lnTo>
                    <a:pt x="128" y="70861"/>
                  </a:lnTo>
                  <a:lnTo>
                    <a:pt x="57" y="68995"/>
                  </a:lnTo>
                  <a:lnTo>
                    <a:pt x="14" y="67112"/>
                  </a:lnTo>
                  <a:lnTo>
                    <a:pt x="0" y="652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6801266" y="5677887"/>
              <a:ext cx="64529" cy="98908"/>
            </a:xfrm>
            <a:custGeom>
              <a:avLst/>
              <a:pathLst>
                <a:path w="64529" h="98908">
                  <a:moveTo>
                    <a:pt x="64529" y="47544"/>
                  </a:moveTo>
                  <a:lnTo>
                    <a:pt x="64504" y="50077"/>
                  </a:lnTo>
                  <a:lnTo>
                    <a:pt x="64431" y="52548"/>
                  </a:lnTo>
                  <a:lnTo>
                    <a:pt x="64308" y="54956"/>
                  </a:lnTo>
                  <a:lnTo>
                    <a:pt x="64136" y="57301"/>
                  </a:lnTo>
                  <a:lnTo>
                    <a:pt x="63915" y="59583"/>
                  </a:lnTo>
                  <a:lnTo>
                    <a:pt x="63645" y="61803"/>
                  </a:lnTo>
                  <a:lnTo>
                    <a:pt x="63326" y="63960"/>
                  </a:lnTo>
                  <a:lnTo>
                    <a:pt x="62957" y="66054"/>
                  </a:lnTo>
                  <a:lnTo>
                    <a:pt x="62540" y="68086"/>
                  </a:lnTo>
                  <a:lnTo>
                    <a:pt x="62073" y="70054"/>
                  </a:lnTo>
                  <a:lnTo>
                    <a:pt x="61575" y="71946"/>
                  </a:lnTo>
                  <a:lnTo>
                    <a:pt x="61034" y="73773"/>
                  </a:lnTo>
                  <a:lnTo>
                    <a:pt x="60450" y="75536"/>
                  </a:lnTo>
                  <a:lnTo>
                    <a:pt x="59825" y="77236"/>
                  </a:lnTo>
                  <a:lnTo>
                    <a:pt x="59157" y="78871"/>
                  </a:lnTo>
                  <a:lnTo>
                    <a:pt x="58447" y="80442"/>
                  </a:lnTo>
                  <a:lnTo>
                    <a:pt x="57695" y="81948"/>
                  </a:lnTo>
                  <a:lnTo>
                    <a:pt x="56900" y="83391"/>
                  </a:lnTo>
                  <a:lnTo>
                    <a:pt x="56063" y="84770"/>
                  </a:lnTo>
                  <a:lnTo>
                    <a:pt x="55184" y="86084"/>
                  </a:lnTo>
                  <a:lnTo>
                    <a:pt x="54264" y="87335"/>
                  </a:lnTo>
                  <a:lnTo>
                    <a:pt x="53304" y="88521"/>
                  </a:lnTo>
                  <a:lnTo>
                    <a:pt x="52304" y="89643"/>
                  </a:lnTo>
                  <a:lnTo>
                    <a:pt x="51266" y="90701"/>
                  </a:lnTo>
                  <a:lnTo>
                    <a:pt x="50187" y="91695"/>
                  </a:lnTo>
                  <a:lnTo>
                    <a:pt x="49069" y="92624"/>
                  </a:lnTo>
                  <a:lnTo>
                    <a:pt x="47912" y="93490"/>
                  </a:lnTo>
                  <a:lnTo>
                    <a:pt x="46714" y="94292"/>
                  </a:lnTo>
                  <a:lnTo>
                    <a:pt x="45478" y="95029"/>
                  </a:lnTo>
                  <a:lnTo>
                    <a:pt x="44201" y="95702"/>
                  </a:lnTo>
                  <a:lnTo>
                    <a:pt x="42903" y="96311"/>
                  </a:lnTo>
                  <a:lnTo>
                    <a:pt x="41571" y="96856"/>
                  </a:lnTo>
                  <a:lnTo>
                    <a:pt x="40207" y="97337"/>
                  </a:lnTo>
                  <a:lnTo>
                    <a:pt x="38810" y="97754"/>
                  </a:lnTo>
                  <a:lnTo>
                    <a:pt x="37380" y="98107"/>
                  </a:lnTo>
                  <a:lnTo>
                    <a:pt x="35918" y="98395"/>
                  </a:lnTo>
                  <a:lnTo>
                    <a:pt x="34422" y="98620"/>
                  </a:lnTo>
                  <a:lnTo>
                    <a:pt x="32894" y="98780"/>
                  </a:lnTo>
                  <a:lnTo>
                    <a:pt x="31334" y="98876"/>
                  </a:lnTo>
                  <a:lnTo>
                    <a:pt x="29740" y="98908"/>
                  </a:lnTo>
                  <a:lnTo>
                    <a:pt x="28646" y="98897"/>
                  </a:lnTo>
                  <a:lnTo>
                    <a:pt x="27574" y="98862"/>
                  </a:lnTo>
                  <a:lnTo>
                    <a:pt x="26523" y="98804"/>
                  </a:lnTo>
                  <a:lnTo>
                    <a:pt x="25495" y="98723"/>
                  </a:lnTo>
                  <a:lnTo>
                    <a:pt x="24488" y="98618"/>
                  </a:lnTo>
                  <a:lnTo>
                    <a:pt x="23503" y="98491"/>
                  </a:lnTo>
                  <a:lnTo>
                    <a:pt x="22540" y="98340"/>
                  </a:lnTo>
                  <a:lnTo>
                    <a:pt x="21598" y="98166"/>
                  </a:lnTo>
                  <a:lnTo>
                    <a:pt x="20679" y="97969"/>
                  </a:lnTo>
                  <a:lnTo>
                    <a:pt x="19781" y="97749"/>
                  </a:lnTo>
                  <a:lnTo>
                    <a:pt x="18904" y="97517"/>
                  </a:lnTo>
                  <a:lnTo>
                    <a:pt x="18046" y="97260"/>
                  </a:lnTo>
                  <a:lnTo>
                    <a:pt x="17207" y="96977"/>
                  </a:lnTo>
                  <a:lnTo>
                    <a:pt x="16387" y="96668"/>
                  </a:lnTo>
                  <a:lnTo>
                    <a:pt x="15586" y="96333"/>
                  </a:lnTo>
                  <a:lnTo>
                    <a:pt x="14804" y="95972"/>
                  </a:lnTo>
                  <a:lnTo>
                    <a:pt x="14042" y="95586"/>
                  </a:lnTo>
                  <a:lnTo>
                    <a:pt x="13298" y="95173"/>
                  </a:lnTo>
                  <a:lnTo>
                    <a:pt x="12574" y="94734"/>
                  </a:lnTo>
                  <a:lnTo>
                    <a:pt x="11869" y="94270"/>
                  </a:lnTo>
                  <a:lnTo>
                    <a:pt x="11183" y="93778"/>
                  </a:lnTo>
                  <a:lnTo>
                    <a:pt x="10518" y="93257"/>
                  </a:lnTo>
                  <a:lnTo>
                    <a:pt x="9873" y="92708"/>
                  </a:lnTo>
                  <a:lnTo>
                    <a:pt x="9249" y="92131"/>
                  </a:lnTo>
                  <a:lnTo>
                    <a:pt x="8645" y="91524"/>
                  </a:lnTo>
                  <a:lnTo>
                    <a:pt x="8062" y="90889"/>
                  </a:lnTo>
                  <a:lnTo>
                    <a:pt x="7500" y="90225"/>
                  </a:lnTo>
                  <a:lnTo>
                    <a:pt x="6957" y="89533"/>
                  </a:lnTo>
                  <a:lnTo>
                    <a:pt x="6435" y="88812"/>
                  </a:lnTo>
                  <a:lnTo>
                    <a:pt x="5934" y="88062"/>
                  </a:lnTo>
                  <a:lnTo>
                    <a:pt x="5452" y="87283"/>
                  </a:lnTo>
                  <a:lnTo>
                    <a:pt x="4990" y="86472"/>
                  </a:lnTo>
                  <a:lnTo>
                    <a:pt x="4547" y="85629"/>
                  </a:lnTo>
                  <a:lnTo>
                    <a:pt x="4122" y="84755"/>
                  </a:lnTo>
                  <a:lnTo>
                    <a:pt x="3717" y="83850"/>
                  </a:lnTo>
                  <a:lnTo>
                    <a:pt x="3331" y="82914"/>
                  </a:lnTo>
                  <a:lnTo>
                    <a:pt x="2964" y="81946"/>
                  </a:lnTo>
                  <a:lnTo>
                    <a:pt x="2616" y="80946"/>
                  </a:lnTo>
                  <a:lnTo>
                    <a:pt x="2287" y="79916"/>
                  </a:lnTo>
                  <a:lnTo>
                    <a:pt x="1978" y="78854"/>
                  </a:lnTo>
                  <a:lnTo>
                    <a:pt x="13710" y="77012"/>
                  </a:lnTo>
                  <a:lnTo>
                    <a:pt x="14113" y="78221"/>
                  </a:lnTo>
                  <a:lnTo>
                    <a:pt x="14559" y="79364"/>
                  </a:lnTo>
                  <a:lnTo>
                    <a:pt x="15047" y="80442"/>
                  </a:lnTo>
                  <a:lnTo>
                    <a:pt x="15577" y="81454"/>
                  </a:lnTo>
                  <a:lnTo>
                    <a:pt x="16149" y="82401"/>
                  </a:lnTo>
                  <a:lnTo>
                    <a:pt x="16764" y="83282"/>
                  </a:lnTo>
                  <a:lnTo>
                    <a:pt x="17420" y="84098"/>
                  </a:lnTo>
                  <a:lnTo>
                    <a:pt x="18120" y="84848"/>
                  </a:lnTo>
                  <a:lnTo>
                    <a:pt x="18861" y="85533"/>
                  </a:lnTo>
                  <a:lnTo>
                    <a:pt x="19645" y="86152"/>
                  </a:lnTo>
                  <a:lnTo>
                    <a:pt x="20485" y="86697"/>
                  </a:lnTo>
                  <a:lnTo>
                    <a:pt x="21367" y="87184"/>
                  </a:lnTo>
                  <a:lnTo>
                    <a:pt x="22291" y="87614"/>
                  </a:lnTo>
                  <a:lnTo>
                    <a:pt x="23257" y="87986"/>
                  </a:lnTo>
                  <a:lnTo>
                    <a:pt x="24266" y="88301"/>
                  </a:lnTo>
                  <a:lnTo>
                    <a:pt x="25317" y="88559"/>
                  </a:lnTo>
                  <a:lnTo>
                    <a:pt x="26411" y="88759"/>
                  </a:lnTo>
                  <a:lnTo>
                    <a:pt x="27547" y="88903"/>
                  </a:lnTo>
                  <a:lnTo>
                    <a:pt x="28725" y="88989"/>
                  </a:lnTo>
                  <a:lnTo>
                    <a:pt x="29945" y="89017"/>
                  </a:lnTo>
                  <a:lnTo>
                    <a:pt x="30932" y="88994"/>
                  </a:lnTo>
                  <a:lnTo>
                    <a:pt x="31901" y="88925"/>
                  </a:lnTo>
                  <a:lnTo>
                    <a:pt x="32853" y="88809"/>
                  </a:lnTo>
                  <a:lnTo>
                    <a:pt x="33787" y="88646"/>
                  </a:lnTo>
                  <a:lnTo>
                    <a:pt x="34703" y="88438"/>
                  </a:lnTo>
                  <a:lnTo>
                    <a:pt x="35601" y="88182"/>
                  </a:lnTo>
                  <a:lnTo>
                    <a:pt x="36482" y="87881"/>
                  </a:lnTo>
                  <a:lnTo>
                    <a:pt x="37345" y="87533"/>
                  </a:lnTo>
                  <a:lnTo>
                    <a:pt x="38190" y="87139"/>
                  </a:lnTo>
                  <a:lnTo>
                    <a:pt x="39017" y="86698"/>
                  </a:lnTo>
                  <a:lnTo>
                    <a:pt x="39837" y="86197"/>
                  </a:lnTo>
                  <a:lnTo>
                    <a:pt x="40630" y="85650"/>
                  </a:lnTo>
                  <a:lnTo>
                    <a:pt x="41397" y="85057"/>
                  </a:lnTo>
                  <a:lnTo>
                    <a:pt x="42139" y="84417"/>
                  </a:lnTo>
                  <a:lnTo>
                    <a:pt x="42854" y="83731"/>
                  </a:lnTo>
                  <a:lnTo>
                    <a:pt x="43544" y="82998"/>
                  </a:lnTo>
                  <a:lnTo>
                    <a:pt x="44208" y="82219"/>
                  </a:lnTo>
                  <a:lnTo>
                    <a:pt x="44845" y="81394"/>
                  </a:lnTo>
                  <a:lnTo>
                    <a:pt x="45457" y="80522"/>
                  </a:lnTo>
                  <a:lnTo>
                    <a:pt x="46043" y="79604"/>
                  </a:lnTo>
                  <a:lnTo>
                    <a:pt x="46617" y="78639"/>
                  </a:lnTo>
                  <a:lnTo>
                    <a:pt x="47165" y="77626"/>
                  </a:lnTo>
                  <a:lnTo>
                    <a:pt x="47686" y="76565"/>
                  </a:lnTo>
                  <a:lnTo>
                    <a:pt x="48182" y="75457"/>
                  </a:lnTo>
                  <a:lnTo>
                    <a:pt x="48652" y="74300"/>
                  </a:lnTo>
                  <a:lnTo>
                    <a:pt x="49096" y="73096"/>
                  </a:lnTo>
                  <a:lnTo>
                    <a:pt x="49515" y="71845"/>
                  </a:lnTo>
                  <a:lnTo>
                    <a:pt x="49907" y="70545"/>
                  </a:lnTo>
                  <a:lnTo>
                    <a:pt x="50273" y="69198"/>
                  </a:lnTo>
                  <a:lnTo>
                    <a:pt x="50613" y="67803"/>
                  </a:lnTo>
                  <a:lnTo>
                    <a:pt x="50926" y="66360"/>
                  </a:lnTo>
                  <a:lnTo>
                    <a:pt x="51208" y="64867"/>
                  </a:lnTo>
                  <a:lnTo>
                    <a:pt x="51461" y="63326"/>
                  </a:lnTo>
                  <a:lnTo>
                    <a:pt x="51683" y="61735"/>
                  </a:lnTo>
                  <a:lnTo>
                    <a:pt x="51875" y="60095"/>
                  </a:lnTo>
                  <a:lnTo>
                    <a:pt x="52038" y="58406"/>
                  </a:lnTo>
                  <a:lnTo>
                    <a:pt x="52170" y="56668"/>
                  </a:lnTo>
                  <a:lnTo>
                    <a:pt x="52272" y="54881"/>
                  </a:lnTo>
                  <a:lnTo>
                    <a:pt x="52345" y="53045"/>
                  </a:lnTo>
                  <a:lnTo>
                    <a:pt x="52387" y="51159"/>
                  </a:lnTo>
                  <a:lnTo>
                    <a:pt x="52090" y="51794"/>
                  </a:lnTo>
                  <a:lnTo>
                    <a:pt x="51770" y="52414"/>
                  </a:lnTo>
                  <a:lnTo>
                    <a:pt x="51429" y="53021"/>
                  </a:lnTo>
                  <a:lnTo>
                    <a:pt x="51066" y="53615"/>
                  </a:lnTo>
                  <a:lnTo>
                    <a:pt x="50682" y="54195"/>
                  </a:lnTo>
                  <a:lnTo>
                    <a:pt x="50275" y="54761"/>
                  </a:lnTo>
                  <a:lnTo>
                    <a:pt x="49847" y="55313"/>
                  </a:lnTo>
                  <a:lnTo>
                    <a:pt x="49397" y="55852"/>
                  </a:lnTo>
                  <a:lnTo>
                    <a:pt x="48925" y="56377"/>
                  </a:lnTo>
                  <a:lnTo>
                    <a:pt x="48431" y="56889"/>
                  </a:lnTo>
                  <a:lnTo>
                    <a:pt x="47932" y="57386"/>
                  </a:lnTo>
                  <a:lnTo>
                    <a:pt x="47418" y="57869"/>
                  </a:lnTo>
                  <a:lnTo>
                    <a:pt x="46890" y="58336"/>
                  </a:lnTo>
                  <a:lnTo>
                    <a:pt x="46346" y="58788"/>
                  </a:lnTo>
                  <a:lnTo>
                    <a:pt x="45787" y="59225"/>
                  </a:lnTo>
                  <a:lnTo>
                    <a:pt x="45214" y="59648"/>
                  </a:lnTo>
                  <a:lnTo>
                    <a:pt x="44625" y="60055"/>
                  </a:lnTo>
                  <a:lnTo>
                    <a:pt x="44021" y="60447"/>
                  </a:lnTo>
                  <a:lnTo>
                    <a:pt x="43403" y="60824"/>
                  </a:lnTo>
                  <a:lnTo>
                    <a:pt x="42769" y="61186"/>
                  </a:lnTo>
                  <a:lnTo>
                    <a:pt x="42136" y="61520"/>
                  </a:lnTo>
                  <a:lnTo>
                    <a:pt x="41492" y="61839"/>
                  </a:lnTo>
                  <a:lnTo>
                    <a:pt x="40837" y="62142"/>
                  </a:lnTo>
                  <a:lnTo>
                    <a:pt x="40171" y="62431"/>
                  </a:lnTo>
                  <a:lnTo>
                    <a:pt x="39495" y="62704"/>
                  </a:lnTo>
                  <a:lnTo>
                    <a:pt x="38807" y="62963"/>
                  </a:lnTo>
                  <a:lnTo>
                    <a:pt x="38109" y="63206"/>
                  </a:lnTo>
                  <a:lnTo>
                    <a:pt x="37399" y="63435"/>
                  </a:lnTo>
                  <a:lnTo>
                    <a:pt x="36679" y="63648"/>
                  </a:lnTo>
                  <a:lnTo>
                    <a:pt x="35948" y="63847"/>
                  </a:lnTo>
                  <a:lnTo>
                    <a:pt x="35210" y="64015"/>
                  </a:lnTo>
                  <a:lnTo>
                    <a:pt x="34472" y="64166"/>
                  </a:lnTo>
                  <a:lnTo>
                    <a:pt x="33731" y="64299"/>
                  </a:lnTo>
                  <a:lnTo>
                    <a:pt x="32990" y="64414"/>
                  </a:lnTo>
                  <a:lnTo>
                    <a:pt x="32247" y="64512"/>
                  </a:lnTo>
                  <a:lnTo>
                    <a:pt x="31503" y="64592"/>
                  </a:lnTo>
                  <a:lnTo>
                    <a:pt x="30757" y="64654"/>
                  </a:lnTo>
                  <a:lnTo>
                    <a:pt x="30010" y="64698"/>
                  </a:lnTo>
                  <a:lnTo>
                    <a:pt x="29262" y="64725"/>
                  </a:lnTo>
                  <a:lnTo>
                    <a:pt x="28512" y="64734"/>
                  </a:lnTo>
                  <a:lnTo>
                    <a:pt x="27215" y="64710"/>
                  </a:lnTo>
                  <a:lnTo>
                    <a:pt x="25942" y="64641"/>
                  </a:lnTo>
                  <a:lnTo>
                    <a:pt x="24694" y="64525"/>
                  </a:lnTo>
                  <a:lnTo>
                    <a:pt x="23470" y="64362"/>
                  </a:lnTo>
                  <a:lnTo>
                    <a:pt x="22271" y="64154"/>
                  </a:lnTo>
                  <a:lnTo>
                    <a:pt x="21096" y="63899"/>
                  </a:lnTo>
                  <a:lnTo>
                    <a:pt x="19946" y="63597"/>
                  </a:lnTo>
                  <a:lnTo>
                    <a:pt x="18821" y="63249"/>
                  </a:lnTo>
                  <a:lnTo>
                    <a:pt x="17720" y="62855"/>
                  </a:lnTo>
                  <a:lnTo>
                    <a:pt x="16643" y="62414"/>
                  </a:lnTo>
                  <a:lnTo>
                    <a:pt x="15609" y="61918"/>
                  </a:lnTo>
                  <a:lnTo>
                    <a:pt x="14605" y="61386"/>
                  </a:lnTo>
                  <a:lnTo>
                    <a:pt x="13633" y="60816"/>
                  </a:lnTo>
                  <a:lnTo>
                    <a:pt x="12693" y="60210"/>
                  </a:lnTo>
                  <a:lnTo>
                    <a:pt x="11783" y="59566"/>
                  </a:lnTo>
                  <a:lnTo>
                    <a:pt x="10905" y="58886"/>
                  </a:lnTo>
                  <a:lnTo>
                    <a:pt x="10059" y="58169"/>
                  </a:lnTo>
                  <a:lnTo>
                    <a:pt x="9244" y="57416"/>
                  </a:lnTo>
                  <a:lnTo>
                    <a:pt x="8460" y="56625"/>
                  </a:lnTo>
                  <a:lnTo>
                    <a:pt x="7708" y="55798"/>
                  </a:lnTo>
                  <a:lnTo>
                    <a:pt x="6987" y="54935"/>
                  </a:lnTo>
                  <a:lnTo>
                    <a:pt x="6300" y="54038"/>
                  </a:lnTo>
                  <a:lnTo>
                    <a:pt x="5645" y="53107"/>
                  </a:lnTo>
                  <a:lnTo>
                    <a:pt x="5023" y="52141"/>
                  </a:lnTo>
                  <a:lnTo>
                    <a:pt x="4433" y="51142"/>
                  </a:lnTo>
                  <a:lnTo>
                    <a:pt x="3877" y="50109"/>
                  </a:lnTo>
                  <a:lnTo>
                    <a:pt x="3353" y="49041"/>
                  </a:lnTo>
                  <a:lnTo>
                    <a:pt x="2862" y="47940"/>
                  </a:lnTo>
                  <a:lnTo>
                    <a:pt x="2403" y="46804"/>
                  </a:lnTo>
                  <a:lnTo>
                    <a:pt x="1978" y="45634"/>
                  </a:lnTo>
                  <a:lnTo>
                    <a:pt x="1602" y="44420"/>
                  </a:lnTo>
                  <a:lnTo>
                    <a:pt x="1266" y="43181"/>
                  </a:lnTo>
                  <a:lnTo>
                    <a:pt x="969" y="41916"/>
                  </a:lnTo>
                  <a:lnTo>
                    <a:pt x="712" y="40624"/>
                  </a:lnTo>
                  <a:lnTo>
                    <a:pt x="494" y="39307"/>
                  </a:lnTo>
                  <a:lnTo>
                    <a:pt x="316" y="37964"/>
                  </a:lnTo>
                  <a:lnTo>
                    <a:pt x="178" y="36595"/>
                  </a:lnTo>
                  <a:lnTo>
                    <a:pt x="79" y="35200"/>
                  </a:lnTo>
                  <a:lnTo>
                    <a:pt x="19" y="33779"/>
                  </a:lnTo>
                  <a:lnTo>
                    <a:pt x="0" y="32332"/>
                  </a:lnTo>
                  <a:lnTo>
                    <a:pt x="21" y="30860"/>
                  </a:lnTo>
                  <a:lnTo>
                    <a:pt x="84" y="29416"/>
                  </a:lnTo>
                  <a:lnTo>
                    <a:pt x="190" y="28000"/>
                  </a:lnTo>
                  <a:lnTo>
                    <a:pt x="338" y="26613"/>
                  </a:lnTo>
                  <a:lnTo>
                    <a:pt x="528" y="25255"/>
                  </a:lnTo>
                  <a:lnTo>
                    <a:pt x="761" y="23926"/>
                  </a:lnTo>
                  <a:lnTo>
                    <a:pt x="1036" y="22625"/>
                  </a:lnTo>
                  <a:lnTo>
                    <a:pt x="1353" y="21353"/>
                  </a:lnTo>
                  <a:lnTo>
                    <a:pt x="1712" y="20109"/>
                  </a:lnTo>
                  <a:lnTo>
                    <a:pt x="2114" y="18894"/>
                  </a:lnTo>
                  <a:lnTo>
                    <a:pt x="2570" y="17712"/>
                  </a:lnTo>
                  <a:lnTo>
                    <a:pt x="3064" y="16567"/>
                  </a:lnTo>
                  <a:lnTo>
                    <a:pt x="3596" y="15459"/>
                  </a:lnTo>
                  <a:lnTo>
                    <a:pt x="4166" y="14387"/>
                  </a:lnTo>
                  <a:lnTo>
                    <a:pt x="4774" y="13352"/>
                  </a:lnTo>
                  <a:lnTo>
                    <a:pt x="5421" y="12354"/>
                  </a:lnTo>
                  <a:lnTo>
                    <a:pt x="6106" y="11393"/>
                  </a:lnTo>
                  <a:lnTo>
                    <a:pt x="6829" y="10469"/>
                  </a:lnTo>
                  <a:lnTo>
                    <a:pt x="7590" y="9581"/>
                  </a:lnTo>
                  <a:lnTo>
                    <a:pt x="8390" y="8731"/>
                  </a:lnTo>
                  <a:lnTo>
                    <a:pt x="9227" y="7905"/>
                  </a:lnTo>
                  <a:lnTo>
                    <a:pt x="10100" y="7118"/>
                  </a:lnTo>
                  <a:lnTo>
                    <a:pt x="11011" y="6371"/>
                  </a:lnTo>
                  <a:lnTo>
                    <a:pt x="11959" y="5664"/>
                  </a:lnTo>
                  <a:lnTo>
                    <a:pt x="12943" y="4996"/>
                  </a:lnTo>
                  <a:lnTo>
                    <a:pt x="13964" y="4368"/>
                  </a:lnTo>
                  <a:lnTo>
                    <a:pt x="15022" y="3779"/>
                  </a:lnTo>
                  <a:lnTo>
                    <a:pt x="16117" y="3230"/>
                  </a:lnTo>
                  <a:lnTo>
                    <a:pt x="17248" y="2721"/>
                  </a:lnTo>
                  <a:lnTo>
                    <a:pt x="18417" y="2251"/>
                  </a:lnTo>
                  <a:lnTo>
                    <a:pt x="19633" y="1823"/>
                  </a:lnTo>
                  <a:lnTo>
                    <a:pt x="20881" y="1440"/>
                  </a:lnTo>
                  <a:lnTo>
                    <a:pt x="22160" y="1103"/>
                  </a:lnTo>
                  <a:lnTo>
                    <a:pt x="23470" y="810"/>
                  </a:lnTo>
                  <a:lnTo>
                    <a:pt x="24812" y="562"/>
                  </a:lnTo>
                  <a:lnTo>
                    <a:pt x="26185" y="360"/>
                  </a:lnTo>
                  <a:lnTo>
                    <a:pt x="27590" y="202"/>
                  </a:lnTo>
                  <a:lnTo>
                    <a:pt x="29025" y="90"/>
                  </a:lnTo>
                  <a:lnTo>
                    <a:pt x="30493" y="22"/>
                  </a:lnTo>
                  <a:lnTo>
                    <a:pt x="31991" y="0"/>
                  </a:lnTo>
                  <a:lnTo>
                    <a:pt x="35120" y="118"/>
                  </a:lnTo>
                  <a:lnTo>
                    <a:pt x="38092" y="474"/>
                  </a:lnTo>
                  <a:lnTo>
                    <a:pt x="40909" y="1068"/>
                  </a:lnTo>
                  <a:lnTo>
                    <a:pt x="43571" y="1899"/>
                  </a:lnTo>
                  <a:lnTo>
                    <a:pt x="46077" y="2967"/>
                  </a:lnTo>
                  <a:lnTo>
                    <a:pt x="48428" y="4272"/>
                  </a:lnTo>
                  <a:lnTo>
                    <a:pt x="50623" y="5815"/>
                  </a:lnTo>
                  <a:lnTo>
                    <a:pt x="52663" y="7596"/>
                  </a:lnTo>
                  <a:lnTo>
                    <a:pt x="54547" y="9613"/>
                  </a:lnTo>
                  <a:lnTo>
                    <a:pt x="56275" y="11869"/>
                  </a:lnTo>
                  <a:lnTo>
                    <a:pt x="57843" y="14362"/>
                  </a:lnTo>
                  <a:lnTo>
                    <a:pt x="59246" y="17094"/>
                  </a:lnTo>
                  <a:lnTo>
                    <a:pt x="60485" y="20064"/>
                  </a:lnTo>
                  <a:lnTo>
                    <a:pt x="61558" y="23274"/>
                  </a:lnTo>
                  <a:lnTo>
                    <a:pt x="62465" y="26722"/>
                  </a:lnTo>
                  <a:lnTo>
                    <a:pt x="63208" y="30409"/>
                  </a:lnTo>
                  <a:lnTo>
                    <a:pt x="63786" y="34334"/>
                  </a:lnTo>
                  <a:lnTo>
                    <a:pt x="64199" y="38499"/>
                  </a:lnTo>
                  <a:lnTo>
                    <a:pt x="64446" y="42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6813749" y="5687846"/>
              <a:ext cx="38676" cy="45088"/>
            </a:xfrm>
            <a:custGeom>
              <a:avLst/>
              <a:pathLst>
                <a:path w="38676" h="45088">
                  <a:moveTo>
                    <a:pt x="38676" y="25716"/>
                  </a:moveTo>
                  <a:lnTo>
                    <a:pt x="38663" y="24658"/>
                  </a:lnTo>
                  <a:lnTo>
                    <a:pt x="38624" y="23612"/>
                  </a:lnTo>
                  <a:lnTo>
                    <a:pt x="38560" y="22579"/>
                  </a:lnTo>
                  <a:lnTo>
                    <a:pt x="38469" y="21558"/>
                  </a:lnTo>
                  <a:lnTo>
                    <a:pt x="38352" y="20549"/>
                  </a:lnTo>
                  <a:lnTo>
                    <a:pt x="38210" y="19552"/>
                  </a:lnTo>
                  <a:lnTo>
                    <a:pt x="38041" y="18568"/>
                  </a:lnTo>
                  <a:lnTo>
                    <a:pt x="37847" y="17596"/>
                  </a:lnTo>
                  <a:lnTo>
                    <a:pt x="37626" y="16636"/>
                  </a:lnTo>
                  <a:lnTo>
                    <a:pt x="37380" y="15688"/>
                  </a:lnTo>
                  <a:lnTo>
                    <a:pt x="37122" y="14759"/>
                  </a:lnTo>
                  <a:lnTo>
                    <a:pt x="36837" y="13855"/>
                  </a:lnTo>
                  <a:lnTo>
                    <a:pt x="36527" y="12975"/>
                  </a:lnTo>
                  <a:lnTo>
                    <a:pt x="36191" y="12120"/>
                  </a:lnTo>
                  <a:lnTo>
                    <a:pt x="35828" y="11289"/>
                  </a:lnTo>
                  <a:lnTo>
                    <a:pt x="35440" y="10482"/>
                  </a:lnTo>
                  <a:lnTo>
                    <a:pt x="35026" y="9701"/>
                  </a:lnTo>
                  <a:lnTo>
                    <a:pt x="34586" y="8944"/>
                  </a:lnTo>
                  <a:lnTo>
                    <a:pt x="34120" y="8211"/>
                  </a:lnTo>
                  <a:lnTo>
                    <a:pt x="33628" y="7503"/>
                  </a:lnTo>
                  <a:lnTo>
                    <a:pt x="33125" y="6822"/>
                  </a:lnTo>
                  <a:lnTo>
                    <a:pt x="32597" y="6171"/>
                  </a:lnTo>
                  <a:lnTo>
                    <a:pt x="32045" y="5551"/>
                  </a:lnTo>
                  <a:lnTo>
                    <a:pt x="31467" y="4960"/>
                  </a:lnTo>
                  <a:lnTo>
                    <a:pt x="30866" y="4399"/>
                  </a:lnTo>
                  <a:lnTo>
                    <a:pt x="30240" y="3869"/>
                  </a:lnTo>
                  <a:lnTo>
                    <a:pt x="29589" y="3368"/>
                  </a:lnTo>
                  <a:lnTo>
                    <a:pt x="28914" y="2897"/>
                  </a:lnTo>
                  <a:lnTo>
                    <a:pt x="28214" y="2457"/>
                  </a:lnTo>
                  <a:lnTo>
                    <a:pt x="27489" y="2046"/>
                  </a:lnTo>
                  <a:lnTo>
                    <a:pt x="26755" y="1657"/>
                  </a:lnTo>
                  <a:lnTo>
                    <a:pt x="25997" y="1309"/>
                  </a:lnTo>
                  <a:lnTo>
                    <a:pt x="25216" y="1002"/>
                  </a:lnTo>
                  <a:lnTo>
                    <a:pt x="24412" y="736"/>
                  </a:lnTo>
                  <a:lnTo>
                    <a:pt x="23584" y="511"/>
                  </a:lnTo>
                  <a:lnTo>
                    <a:pt x="22733" y="327"/>
                  </a:lnTo>
                  <a:lnTo>
                    <a:pt x="21860" y="184"/>
                  </a:lnTo>
                  <a:lnTo>
                    <a:pt x="20963" y="81"/>
                  </a:lnTo>
                  <a:lnTo>
                    <a:pt x="20042" y="20"/>
                  </a:lnTo>
                  <a:lnTo>
                    <a:pt x="19099" y="0"/>
                  </a:lnTo>
                  <a:lnTo>
                    <a:pt x="18221" y="15"/>
                  </a:lnTo>
                  <a:lnTo>
                    <a:pt x="17361" y="62"/>
                  </a:lnTo>
                  <a:lnTo>
                    <a:pt x="16519" y="141"/>
                  </a:lnTo>
                  <a:lnTo>
                    <a:pt x="15694" y="251"/>
                  </a:lnTo>
                  <a:lnTo>
                    <a:pt x="14887" y="392"/>
                  </a:lnTo>
                  <a:lnTo>
                    <a:pt x="14098" y="564"/>
                  </a:lnTo>
                  <a:lnTo>
                    <a:pt x="13326" y="768"/>
                  </a:lnTo>
                  <a:lnTo>
                    <a:pt x="12573" y="1004"/>
                  </a:lnTo>
                  <a:lnTo>
                    <a:pt x="11836" y="1270"/>
                  </a:lnTo>
                  <a:lnTo>
                    <a:pt x="11118" y="1568"/>
                  </a:lnTo>
                  <a:lnTo>
                    <a:pt x="10420" y="1896"/>
                  </a:lnTo>
                  <a:lnTo>
                    <a:pt x="9743" y="2251"/>
                  </a:lnTo>
                  <a:lnTo>
                    <a:pt x="9088" y="2633"/>
                  </a:lnTo>
                  <a:lnTo>
                    <a:pt x="8455" y="3042"/>
                  </a:lnTo>
                  <a:lnTo>
                    <a:pt x="7844" y="3478"/>
                  </a:lnTo>
                  <a:lnTo>
                    <a:pt x="7255" y="3942"/>
                  </a:lnTo>
                  <a:lnTo>
                    <a:pt x="6687" y="4433"/>
                  </a:lnTo>
                  <a:lnTo>
                    <a:pt x="6141" y="4952"/>
                  </a:lnTo>
                  <a:lnTo>
                    <a:pt x="5618" y="5497"/>
                  </a:lnTo>
                  <a:lnTo>
                    <a:pt x="5115" y="6070"/>
                  </a:lnTo>
                  <a:lnTo>
                    <a:pt x="4635" y="6656"/>
                  </a:lnTo>
                  <a:lnTo>
                    <a:pt x="4177" y="7268"/>
                  </a:lnTo>
                  <a:lnTo>
                    <a:pt x="3740" y="7906"/>
                  </a:lnTo>
                  <a:lnTo>
                    <a:pt x="3326" y="8570"/>
                  </a:lnTo>
                  <a:lnTo>
                    <a:pt x="2933" y="9259"/>
                  </a:lnTo>
                  <a:lnTo>
                    <a:pt x="2562" y="9975"/>
                  </a:lnTo>
                  <a:lnTo>
                    <a:pt x="2212" y="10716"/>
                  </a:lnTo>
                  <a:lnTo>
                    <a:pt x="1885" y="11484"/>
                  </a:lnTo>
                  <a:lnTo>
                    <a:pt x="1579" y="12277"/>
                  </a:lnTo>
                  <a:lnTo>
                    <a:pt x="1296" y="13096"/>
                  </a:lnTo>
                  <a:lnTo>
                    <a:pt x="1049" y="13938"/>
                  </a:lnTo>
                  <a:lnTo>
                    <a:pt x="829" y="14799"/>
                  </a:lnTo>
                  <a:lnTo>
                    <a:pt x="635" y="15679"/>
                  </a:lnTo>
                  <a:lnTo>
                    <a:pt x="466" y="16578"/>
                  </a:lnTo>
                  <a:lnTo>
                    <a:pt x="324" y="17496"/>
                  </a:lnTo>
                  <a:lnTo>
                    <a:pt x="207" y="18433"/>
                  </a:lnTo>
                  <a:lnTo>
                    <a:pt x="116" y="19390"/>
                  </a:lnTo>
                  <a:lnTo>
                    <a:pt x="51" y="20365"/>
                  </a:lnTo>
                  <a:lnTo>
                    <a:pt x="12" y="21360"/>
                  </a:lnTo>
                  <a:lnTo>
                    <a:pt x="0" y="22373"/>
                  </a:lnTo>
                  <a:lnTo>
                    <a:pt x="11" y="23335"/>
                  </a:lnTo>
                  <a:lnTo>
                    <a:pt x="46" y="24283"/>
                  </a:lnTo>
                  <a:lnTo>
                    <a:pt x="104" y="25218"/>
                  </a:lnTo>
                  <a:lnTo>
                    <a:pt x="185" y="26139"/>
                  </a:lnTo>
                  <a:lnTo>
                    <a:pt x="289" y="27046"/>
                  </a:lnTo>
                  <a:lnTo>
                    <a:pt x="417" y="27940"/>
                  </a:lnTo>
                  <a:lnTo>
                    <a:pt x="568" y="28819"/>
                  </a:lnTo>
                  <a:lnTo>
                    <a:pt x="742" y="29686"/>
                  </a:lnTo>
                  <a:lnTo>
                    <a:pt x="939" y="30538"/>
                  </a:lnTo>
                  <a:lnTo>
                    <a:pt x="1159" y="31377"/>
                  </a:lnTo>
                  <a:lnTo>
                    <a:pt x="1416" y="32199"/>
                  </a:lnTo>
                  <a:lnTo>
                    <a:pt x="1697" y="32998"/>
                  </a:lnTo>
                  <a:lnTo>
                    <a:pt x="2000" y="33776"/>
                  </a:lnTo>
                  <a:lnTo>
                    <a:pt x="2327" y="34532"/>
                  </a:lnTo>
                  <a:lnTo>
                    <a:pt x="2677" y="35266"/>
                  </a:lnTo>
                  <a:lnTo>
                    <a:pt x="3050" y="35978"/>
                  </a:lnTo>
                  <a:lnTo>
                    <a:pt x="3446" y="36668"/>
                  </a:lnTo>
                  <a:lnTo>
                    <a:pt x="3866" y="37337"/>
                  </a:lnTo>
                  <a:lnTo>
                    <a:pt x="4309" y="37983"/>
                  </a:lnTo>
                  <a:lnTo>
                    <a:pt x="4774" y="38608"/>
                  </a:lnTo>
                  <a:lnTo>
                    <a:pt x="5263" y="39196"/>
                  </a:lnTo>
                  <a:lnTo>
                    <a:pt x="5776" y="39759"/>
                  </a:lnTo>
                  <a:lnTo>
                    <a:pt x="6311" y="40298"/>
                  </a:lnTo>
                  <a:lnTo>
                    <a:pt x="6870" y="40813"/>
                  </a:lnTo>
                  <a:lnTo>
                    <a:pt x="7452" y="41302"/>
                  </a:lnTo>
                  <a:lnTo>
                    <a:pt x="8057" y="41768"/>
                  </a:lnTo>
                  <a:lnTo>
                    <a:pt x="8685" y="42208"/>
                  </a:lnTo>
                  <a:lnTo>
                    <a:pt x="9336" y="42624"/>
                  </a:lnTo>
                  <a:lnTo>
                    <a:pt x="10011" y="43016"/>
                  </a:lnTo>
                  <a:lnTo>
                    <a:pt x="10709" y="43383"/>
                  </a:lnTo>
                  <a:lnTo>
                    <a:pt x="11430" y="43707"/>
                  </a:lnTo>
                  <a:lnTo>
                    <a:pt x="12174" y="43997"/>
                  </a:lnTo>
                  <a:lnTo>
                    <a:pt x="12942" y="44253"/>
                  </a:lnTo>
                  <a:lnTo>
                    <a:pt x="13732" y="44474"/>
                  </a:lnTo>
                  <a:lnTo>
                    <a:pt x="14546" y="44662"/>
                  </a:lnTo>
                  <a:lnTo>
                    <a:pt x="15383" y="44815"/>
                  </a:lnTo>
                  <a:lnTo>
                    <a:pt x="16243" y="44935"/>
                  </a:lnTo>
                  <a:lnTo>
                    <a:pt x="17126" y="45020"/>
                  </a:lnTo>
                  <a:lnTo>
                    <a:pt x="18033" y="45071"/>
                  </a:lnTo>
                  <a:lnTo>
                    <a:pt x="18963" y="45088"/>
                  </a:lnTo>
                  <a:lnTo>
                    <a:pt x="19645" y="45077"/>
                  </a:lnTo>
                  <a:lnTo>
                    <a:pt x="20330" y="45042"/>
                  </a:lnTo>
                  <a:lnTo>
                    <a:pt x="21015" y="44984"/>
                  </a:lnTo>
                  <a:lnTo>
                    <a:pt x="21702" y="44903"/>
                  </a:lnTo>
                  <a:lnTo>
                    <a:pt x="22390" y="44798"/>
                  </a:lnTo>
                  <a:lnTo>
                    <a:pt x="23080" y="44671"/>
                  </a:lnTo>
                  <a:lnTo>
                    <a:pt x="23771" y="44520"/>
                  </a:lnTo>
                  <a:lnTo>
                    <a:pt x="24463" y="44346"/>
                  </a:lnTo>
                  <a:lnTo>
                    <a:pt x="25157" y="44149"/>
                  </a:lnTo>
                  <a:lnTo>
                    <a:pt x="25852" y="43929"/>
                  </a:lnTo>
                  <a:lnTo>
                    <a:pt x="26554" y="43684"/>
                  </a:lnTo>
                  <a:lnTo>
                    <a:pt x="27241" y="43416"/>
                  </a:lnTo>
                  <a:lnTo>
                    <a:pt x="27913" y="43122"/>
                  </a:lnTo>
                  <a:lnTo>
                    <a:pt x="28570" y="42804"/>
                  </a:lnTo>
                  <a:lnTo>
                    <a:pt x="29212" y="42462"/>
                  </a:lnTo>
                  <a:lnTo>
                    <a:pt x="29839" y="42095"/>
                  </a:lnTo>
                  <a:lnTo>
                    <a:pt x="30450" y="41703"/>
                  </a:lnTo>
                  <a:lnTo>
                    <a:pt x="31047" y="41287"/>
                  </a:lnTo>
                  <a:lnTo>
                    <a:pt x="31629" y="40847"/>
                  </a:lnTo>
                  <a:lnTo>
                    <a:pt x="32196" y="40382"/>
                  </a:lnTo>
                  <a:lnTo>
                    <a:pt x="32758" y="39892"/>
                  </a:lnTo>
                  <a:lnTo>
                    <a:pt x="33298" y="39377"/>
                  </a:lnTo>
                  <a:lnTo>
                    <a:pt x="33817" y="38839"/>
                  </a:lnTo>
                  <a:lnTo>
                    <a:pt x="34313" y="38275"/>
                  </a:lnTo>
                  <a:lnTo>
                    <a:pt x="34788" y="37687"/>
                  </a:lnTo>
                  <a:lnTo>
                    <a:pt x="35241" y="37075"/>
                  </a:lnTo>
                  <a:lnTo>
                    <a:pt x="35672" y="36437"/>
                  </a:lnTo>
                  <a:lnTo>
                    <a:pt x="36081" y="35776"/>
                  </a:lnTo>
                  <a:lnTo>
                    <a:pt x="36469" y="35090"/>
                  </a:lnTo>
                  <a:lnTo>
                    <a:pt x="36834" y="34379"/>
                  </a:lnTo>
                  <a:lnTo>
                    <a:pt x="37184" y="33629"/>
                  </a:lnTo>
                  <a:lnTo>
                    <a:pt x="37497" y="32854"/>
                  </a:lnTo>
                  <a:lnTo>
                    <a:pt x="37774" y="32052"/>
                  </a:lnTo>
                  <a:lnTo>
                    <a:pt x="38013" y="31225"/>
                  </a:lnTo>
                  <a:lnTo>
                    <a:pt x="38216" y="30371"/>
                  </a:lnTo>
                  <a:lnTo>
                    <a:pt x="38382" y="29492"/>
                  </a:lnTo>
                  <a:lnTo>
                    <a:pt x="38510" y="28587"/>
                  </a:lnTo>
                  <a:lnTo>
                    <a:pt x="38603" y="27656"/>
                  </a:lnTo>
                  <a:lnTo>
                    <a:pt x="38658" y="266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6878005" y="5679319"/>
              <a:ext cx="66234" cy="97476"/>
            </a:xfrm>
            <a:custGeom>
              <a:avLst/>
              <a:pathLst>
                <a:path w="66234" h="97476">
                  <a:moveTo>
                    <a:pt x="66234" y="64802"/>
                  </a:moveTo>
                  <a:lnTo>
                    <a:pt x="66212" y="66236"/>
                  </a:lnTo>
                  <a:lnTo>
                    <a:pt x="66147" y="67645"/>
                  </a:lnTo>
                  <a:lnTo>
                    <a:pt x="66038" y="69030"/>
                  </a:lnTo>
                  <a:lnTo>
                    <a:pt x="65885" y="70390"/>
                  </a:lnTo>
                  <a:lnTo>
                    <a:pt x="65689" y="71725"/>
                  </a:lnTo>
                  <a:lnTo>
                    <a:pt x="65448" y="73036"/>
                  </a:lnTo>
                  <a:lnTo>
                    <a:pt x="65165" y="74323"/>
                  </a:lnTo>
                  <a:lnTo>
                    <a:pt x="64837" y="75585"/>
                  </a:lnTo>
                  <a:lnTo>
                    <a:pt x="64466" y="76822"/>
                  </a:lnTo>
                  <a:lnTo>
                    <a:pt x="64051" y="78035"/>
                  </a:lnTo>
                  <a:lnTo>
                    <a:pt x="63594" y="79219"/>
                  </a:lnTo>
                  <a:lnTo>
                    <a:pt x="63094" y="80371"/>
                  </a:lnTo>
                  <a:lnTo>
                    <a:pt x="62551" y="81489"/>
                  </a:lnTo>
                  <a:lnTo>
                    <a:pt x="61967" y="82575"/>
                  </a:lnTo>
                  <a:lnTo>
                    <a:pt x="61340" y="83629"/>
                  </a:lnTo>
                  <a:lnTo>
                    <a:pt x="60671" y="84649"/>
                  </a:lnTo>
                  <a:lnTo>
                    <a:pt x="59959" y="85637"/>
                  </a:lnTo>
                  <a:lnTo>
                    <a:pt x="59206" y="86592"/>
                  </a:lnTo>
                  <a:lnTo>
                    <a:pt x="58410" y="87514"/>
                  </a:lnTo>
                  <a:lnTo>
                    <a:pt x="57571" y="88403"/>
                  </a:lnTo>
                  <a:lnTo>
                    <a:pt x="56691" y="89244"/>
                  </a:lnTo>
                  <a:lnTo>
                    <a:pt x="55768" y="90046"/>
                  </a:lnTo>
                  <a:lnTo>
                    <a:pt x="54802" y="90810"/>
                  </a:lnTo>
                  <a:lnTo>
                    <a:pt x="53795" y="91536"/>
                  </a:lnTo>
                  <a:lnTo>
                    <a:pt x="52745" y="92223"/>
                  </a:lnTo>
                  <a:lnTo>
                    <a:pt x="51653" y="92873"/>
                  </a:lnTo>
                  <a:lnTo>
                    <a:pt x="50519" y="93484"/>
                  </a:lnTo>
                  <a:lnTo>
                    <a:pt x="49342" y="94057"/>
                  </a:lnTo>
                  <a:lnTo>
                    <a:pt x="48123" y="94592"/>
                  </a:lnTo>
                  <a:lnTo>
                    <a:pt x="46862" y="95088"/>
                  </a:lnTo>
                  <a:lnTo>
                    <a:pt x="45573" y="95542"/>
                  </a:lnTo>
                  <a:lnTo>
                    <a:pt x="44242" y="95948"/>
                  </a:lnTo>
                  <a:lnTo>
                    <a:pt x="42871" y="96306"/>
                  </a:lnTo>
                  <a:lnTo>
                    <a:pt x="41459" y="96616"/>
                  </a:lnTo>
                  <a:lnTo>
                    <a:pt x="40006" y="96879"/>
                  </a:lnTo>
                  <a:lnTo>
                    <a:pt x="38512" y="97094"/>
                  </a:lnTo>
                  <a:lnTo>
                    <a:pt x="36978" y="97261"/>
                  </a:lnTo>
                  <a:lnTo>
                    <a:pt x="35402" y="97380"/>
                  </a:lnTo>
                  <a:lnTo>
                    <a:pt x="33785" y="97452"/>
                  </a:lnTo>
                  <a:lnTo>
                    <a:pt x="32128" y="97476"/>
                  </a:lnTo>
                  <a:lnTo>
                    <a:pt x="30633" y="97458"/>
                  </a:lnTo>
                  <a:lnTo>
                    <a:pt x="29176" y="97405"/>
                  </a:lnTo>
                  <a:lnTo>
                    <a:pt x="27757" y="97316"/>
                  </a:lnTo>
                  <a:lnTo>
                    <a:pt x="26376" y="97192"/>
                  </a:lnTo>
                  <a:lnTo>
                    <a:pt x="25034" y="97032"/>
                  </a:lnTo>
                  <a:lnTo>
                    <a:pt x="23729" y="96837"/>
                  </a:lnTo>
                  <a:lnTo>
                    <a:pt x="22463" y="96607"/>
                  </a:lnTo>
                  <a:lnTo>
                    <a:pt x="21236" y="96341"/>
                  </a:lnTo>
                  <a:lnTo>
                    <a:pt x="20046" y="96039"/>
                  </a:lnTo>
                  <a:lnTo>
                    <a:pt x="18894" y="95702"/>
                  </a:lnTo>
                  <a:lnTo>
                    <a:pt x="17793" y="95335"/>
                  </a:lnTo>
                  <a:lnTo>
                    <a:pt x="16725" y="94941"/>
                  </a:lnTo>
                  <a:lnTo>
                    <a:pt x="15692" y="94521"/>
                  </a:lnTo>
                  <a:lnTo>
                    <a:pt x="14693" y="94076"/>
                  </a:lnTo>
                  <a:lnTo>
                    <a:pt x="13727" y="93605"/>
                  </a:lnTo>
                  <a:lnTo>
                    <a:pt x="12796" y="93107"/>
                  </a:lnTo>
                  <a:lnTo>
                    <a:pt x="11899" y="92584"/>
                  </a:lnTo>
                  <a:lnTo>
                    <a:pt x="11036" y="92035"/>
                  </a:lnTo>
                  <a:lnTo>
                    <a:pt x="10208" y="91460"/>
                  </a:lnTo>
                  <a:lnTo>
                    <a:pt x="9413" y="90859"/>
                  </a:lnTo>
                  <a:lnTo>
                    <a:pt x="8651" y="90221"/>
                  </a:lnTo>
                  <a:lnTo>
                    <a:pt x="7920" y="89563"/>
                  </a:lnTo>
                  <a:lnTo>
                    <a:pt x="7221" y="88884"/>
                  </a:lnTo>
                  <a:lnTo>
                    <a:pt x="6553" y="88185"/>
                  </a:lnTo>
                  <a:lnTo>
                    <a:pt x="5917" y="87465"/>
                  </a:lnTo>
                  <a:lnTo>
                    <a:pt x="5312" y="86725"/>
                  </a:lnTo>
                  <a:lnTo>
                    <a:pt x="4738" y="85965"/>
                  </a:lnTo>
                  <a:lnTo>
                    <a:pt x="4196" y="85184"/>
                  </a:lnTo>
                  <a:lnTo>
                    <a:pt x="3685" y="84382"/>
                  </a:lnTo>
                  <a:lnTo>
                    <a:pt x="3206" y="83560"/>
                  </a:lnTo>
                  <a:lnTo>
                    <a:pt x="2768" y="82722"/>
                  </a:lnTo>
                  <a:lnTo>
                    <a:pt x="2357" y="81871"/>
                  </a:lnTo>
                  <a:lnTo>
                    <a:pt x="1972" y="81008"/>
                  </a:lnTo>
                  <a:lnTo>
                    <a:pt x="1612" y="80133"/>
                  </a:lnTo>
                  <a:lnTo>
                    <a:pt x="1278" y="79246"/>
                  </a:lnTo>
                  <a:lnTo>
                    <a:pt x="971" y="78346"/>
                  </a:lnTo>
                  <a:lnTo>
                    <a:pt x="689" y="77434"/>
                  </a:lnTo>
                  <a:lnTo>
                    <a:pt x="433" y="76510"/>
                  </a:lnTo>
                  <a:lnTo>
                    <a:pt x="203" y="75573"/>
                  </a:lnTo>
                  <a:lnTo>
                    <a:pt x="0" y="74624"/>
                  </a:lnTo>
                  <a:lnTo>
                    <a:pt x="12414" y="73192"/>
                  </a:lnTo>
                  <a:lnTo>
                    <a:pt x="12570" y="73736"/>
                  </a:lnTo>
                  <a:lnTo>
                    <a:pt x="12739" y="74278"/>
                  </a:lnTo>
                  <a:lnTo>
                    <a:pt x="12920" y="74817"/>
                  </a:lnTo>
                  <a:lnTo>
                    <a:pt x="13113" y="75353"/>
                  </a:lnTo>
                  <a:lnTo>
                    <a:pt x="13318" y="75886"/>
                  </a:lnTo>
                  <a:lnTo>
                    <a:pt x="13536" y="76417"/>
                  </a:lnTo>
                  <a:lnTo>
                    <a:pt x="13766" y="76945"/>
                  </a:lnTo>
                  <a:lnTo>
                    <a:pt x="14008" y="77470"/>
                  </a:lnTo>
                  <a:lnTo>
                    <a:pt x="14262" y="77993"/>
                  </a:lnTo>
                  <a:lnTo>
                    <a:pt x="14529" y="78513"/>
                  </a:lnTo>
                  <a:lnTo>
                    <a:pt x="14811" y="79013"/>
                  </a:lnTo>
                  <a:lnTo>
                    <a:pt x="15113" y="79503"/>
                  </a:lnTo>
                  <a:lnTo>
                    <a:pt x="15433" y="79984"/>
                  </a:lnTo>
                  <a:lnTo>
                    <a:pt x="15773" y="80455"/>
                  </a:lnTo>
                  <a:lnTo>
                    <a:pt x="16132" y="80917"/>
                  </a:lnTo>
                  <a:lnTo>
                    <a:pt x="16510" y="81369"/>
                  </a:lnTo>
                  <a:lnTo>
                    <a:pt x="16907" y="81812"/>
                  </a:lnTo>
                  <a:lnTo>
                    <a:pt x="17323" y="82245"/>
                  </a:lnTo>
                  <a:lnTo>
                    <a:pt x="17758" y="82669"/>
                  </a:lnTo>
                  <a:lnTo>
                    <a:pt x="18212" y="83083"/>
                  </a:lnTo>
                  <a:lnTo>
                    <a:pt x="18700" y="83471"/>
                  </a:lnTo>
                  <a:lnTo>
                    <a:pt x="19208" y="83844"/>
                  </a:lnTo>
                  <a:lnTo>
                    <a:pt x="19737" y="84202"/>
                  </a:lnTo>
                  <a:lnTo>
                    <a:pt x="20286" y="84545"/>
                  </a:lnTo>
                  <a:lnTo>
                    <a:pt x="20856" y="84873"/>
                  </a:lnTo>
                  <a:lnTo>
                    <a:pt x="21446" y="85186"/>
                  </a:lnTo>
                  <a:lnTo>
                    <a:pt x="22056" y="85485"/>
                  </a:lnTo>
                  <a:lnTo>
                    <a:pt x="22687" y="85768"/>
                  </a:lnTo>
                  <a:lnTo>
                    <a:pt x="23339" y="86036"/>
                  </a:lnTo>
                  <a:lnTo>
                    <a:pt x="24010" y="86289"/>
                  </a:lnTo>
                  <a:lnTo>
                    <a:pt x="24721" y="86509"/>
                  </a:lnTo>
                  <a:lnTo>
                    <a:pt x="25459" y="86706"/>
                  </a:lnTo>
                  <a:lnTo>
                    <a:pt x="26227" y="86880"/>
                  </a:lnTo>
                  <a:lnTo>
                    <a:pt x="27023" y="87031"/>
                  </a:lnTo>
                  <a:lnTo>
                    <a:pt x="27847" y="87159"/>
                  </a:lnTo>
                  <a:lnTo>
                    <a:pt x="28701" y="87263"/>
                  </a:lnTo>
                  <a:lnTo>
                    <a:pt x="29583" y="87344"/>
                  </a:lnTo>
                  <a:lnTo>
                    <a:pt x="30493" y="87402"/>
                  </a:lnTo>
                  <a:lnTo>
                    <a:pt x="31433" y="87437"/>
                  </a:lnTo>
                  <a:lnTo>
                    <a:pt x="32401" y="87448"/>
                  </a:lnTo>
                  <a:lnTo>
                    <a:pt x="33347" y="87434"/>
                  </a:lnTo>
                  <a:lnTo>
                    <a:pt x="34275" y="87391"/>
                  </a:lnTo>
                  <a:lnTo>
                    <a:pt x="35186" y="87320"/>
                  </a:lnTo>
                  <a:lnTo>
                    <a:pt x="36079" y="87219"/>
                  </a:lnTo>
                  <a:lnTo>
                    <a:pt x="36954" y="87090"/>
                  </a:lnTo>
                  <a:lnTo>
                    <a:pt x="37811" y="86933"/>
                  </a:lnTo>
                  <a:lnTo>
                    <a:pt x="38651" y="86747"/>
                  </a:lnTo>
                  <a:lnTo>
                    <a:pt x="39473" y="86532"/>
                  </a:lnTo>
                  <a:lnTo>
                    <a:pt x="40277" y="86288"/>
                  </a:lnTo>
                  <a:lnTo>
                    <a:pt x="41064" y="86016"/>
                  </a:lnTo>
                  <a:lnTo>
                    <a:pt x="41830" y="85702"/>
                  </a:lnTo>
                  <a:lnTo>
                    <a:pt x="42573" y="85361"/>
                  </a:lnTo>
                  <a:lnTo>
                    <a:pt x="43292" y="84993"/>
                  </a:lnTo>
                  <a:lnTo>
                    <a:pt x="43989" y="84597"/>
                  </a:lnTo>
                  <a:lnTo>
                    <a:pt x="44662" y="84174"/>
                  </a:lnTo>
                  <a:lnTo>
                    <a:pt x="45312" y="83724"/>
                  </a:lnTo>
                  <a:lnTo>
                    <a:pt x="45939" y="83247"/>
                  </a:lnTo>
                  <a:lnTo>
                    <a:pt x="46543" y="82742"/>
                  </a:lnTo>
                  <a:lnTo>
                    <a:pt x="47123" y="82210"/>
                  </a:lnTo>
                  <a:lnTo>
                    <a:pt x="47680" y="81650"/>
                  </a:lnTo>
                  <a:lnTo>
                    <a:pt x="48227" y="81064"/>
                  </a:lnTo>
                  <a:lnTo>
                    <a:pt x="48747" y="80453"/>
                  </a:lnTo>
                  <a:lnTo>
                    <a:pt x="49242" y="79815"/>
                  </a:lnTo>
                  <a:lnTo>
                    <a:pt x="49710" y="79151"/>
                  </a:lnTo>
                  <a:lnTo>
                    <a:pt x="50153" y="78461"/>
                  </a:lnTo>
                  <a:lnTo>
                    <a:pt x="50570" y="77746"/>
                  </a:lnTo>
                  <a:lnTo>
                    <a:pt x="50961" y="77004"/>
                  </a:lnTo>
                  <a:lnTo>
                    <a:pt x="51326" y="76237"/>
                  </a:lnTo>
                  <a:lnTo>
                    <a:pt x="51665" y="75444"/>
                  </a:lnTo>
                  <a:lnTo>
                    <a:pt x="51978" y="74624"/>
                  </a:lnTo>
                  <a:lnTo>
                    <a:pt x="52263" y="73780"/>
                  </a:lnTo>
                  <a:lnTo>
                    <a:pt x="52518" y="72911"/>
                  </a:lnTo>
                  <a:lnTo>
                    <a:pt x="52743" y="72017"/>
                  </a:lnTo>
                  <a:lnTo>
                    <a:pt x="52938" y="71099"/>
                  </a:lnTo>
                  <a:lnTo>
                    <a:pt x="53103" y="70156"/>
                  </a:lnTo>
                  <a:lnTo>
                    <a:pt x="53238" y="69189"/>
                  </a:lnTo>
                  <a:lnTo>
                    <a:pt x="53343" y="68197"/>
                  </a:lnTo>
                  <a:lnTo>
                    <a:pt x="53418" y="67181"/>
                  </a:lnTo>
                  <a:lnTo>
                    <a:pt x="53463" y="66140"/>
                  </a:lnTo>
                  <a:lnTo>
                    <a:pt x="53478" y="65075"/>
                  </a:lnTo>
                  <a:lnTo>
                    <a:pt x="53464" y="64195"/>
                  </a:lnTo>
                  <a:lnTo>
                    <a:pt x="53421" y="63331"/>
                  </a:lnTo>
                  <a:lnTo>
                    <a:pt x="53349" y="62482"/>
                  </a:lnTo>
                  <a:lnTo>
                    <a:pt x="53249" y="61648"/>
                  </a:lnTo>
                  <a:lnTo>
                    <a:pt x="53120" y="60828"/>
                  </a:lnTo>
                  <a:lnTo>
                    <a:pt x="52963" y="60024"/>
                  </a:lnTo>
                  <a:lnTo>
                    <a:pt x="52776" y="59235"/>
                  </a:lnTo>
                  <a:lnTo>
                    <a:pt x="52562" y="58461"/>
                  </a:lnTo>
                  <a:lnTo>
                    <a:pt x="52318" y="57701"/>
                  </a:lnTo>
                  <a:lnTo>
                    <a:pt x="52046" y="56957"/>
                  </a:lnTo>
                  <a:lnTo>
                    <a:pt x="51747" y="56218"/>
                  </a:lnTo>
                  <a:lnTo>
                    <a:pt x="51424" y="55500"/>
                  </a:lnTo>
                  <a:lnTo>
                    <a:pt x="51076" y="54804"/>
                  </a:lnTo>
                  <a:lnTo>
                    <a:pt x="50704" y="54131"/>
                  </a:lnTo>
                  <a:lnTo>
                    <a:pt x="50307" y="53478"/>
                  </a:lnTo>
                  <a:lnTo>
                    <a:pt x="49885" y="52848"/>
                  </a:lnTo>
                  <a:lnTo>
                    <a:pt x="49439" y="52240"/>
                  </a:lnTo>
                  <a:lnTo>
                    <a:pt x="48968" y="51653"/>
                  </a:lnTo>
                  <a:lnTo>
                    <a:pt x="48473" y="51088"/>
                  </a:lnTo>
                  <a:lnTo>
                    <a:pt x="47953" y="50545"/>
                  </a:lnTo>
                  <a:lnTo>
                    <a:pt x="47409" y="50012"/>
                  </a:lnTo>
                  <a:lnTo>
                    <a:pt x="46840" y="49503"/>
                  </a:lnTo>
                  <a:lnTo>
                    <a:pt x="46246" y="49019"/>
                  </a:lnTo>
                  <a:lnTo>
                    <a:pt x="45628" y="48559"/>
                  </a:lnTo>
                  <a:lnTo>
                    <a:pt x="44986" y="48124"/>
                  </a:lnTo>
                  <a:lnTo>
                    <a:pt x="44319" y="47713"/>
                  </a:lnTo>
                  <a:lnTo>
                    <a:pt x="43627" y="47327"/>
                  </a:lnTo>
                  <a:lnTo>
                    <a:pt x="42911" y="46965"/>
                  </a:lnTo>
                  <a:lnTo>
                    <a:pt x="42170" y="46628"/>
                  </a:lnTo>
                  <a:lnTo>
                    <a:pt x="41405" y="46316"/>
                  </a:lnTo>
                  <a:lnTo>
                    <a:pt x="40630" y="46031"/>
                  </a:lnTo>
                  <a:lnTo>
                    <a:pt x="39833" y="45776"/>
                  </a:lnTo>
                  <a:lnTo>
                    <a:pt x="39015" y="45551"/>
                  </a:lnTo>
                  <a:lnTo>
                    <a:pt x="38174" y="45356"/>
                  </a:lnTo>
                  <a:lnTo>
                    <a:pt x="37312" y="45191"/>
                  </a:lnTo>
                  <a:lnTo>
                    <a:pt x="36428" y="45055"/>
                  </a:lnTo>
                  <a:lnTo>
                    <a:pt x="35522" y="44950"/>
                  </a:lnTo>
                  <a:lnTo>
                    <a:pt x="34594" y="44875"/>
                  </a:lnTo>
                  <a:lnTo>
                    <a:pt x="33645" y="44830"/>
                  </a:lnTo>
                  <a:lnTo>
                    <a:pt x="32673" y="44815"/>
                  </a:lnTo>
                  <a:lnTo>
                    <a:pt x="32064" y="44821"/>
                  </a:lnTo>
                  <a:lnTo>
                    <a:pt x="31465" y="44837"/>
                  </a:lnTo>
                  <a:lnTo>
                    <a:pt x="30875" y="44864"/>
                  </a:lnTo>
                  <a:lnTo>
                    <a:pt x="30294" y="44903"/>
                  </a:lnTo>
                  <a:lnTo>
                    <a:pt x="29723" y="44952"/>
                  </a:lnTo>
                  <a:lnTo>
                    <a:pt x="29162" y="45012"/>
                  </a:lnTo>
                  <a:lnTo>
                    <a:pt x="28610" y="45083"/>
                  </a:lnTo>
                  <a:lnTo>
                    <a:pt x="28068" y="45165"/>
                  </a:lnTo>
                  <a:lnTo>
                    <a:pt x="27535" y="45257"/>
                  </a:lnTo>
                  <a:lnTo>
                    <a:pt x="27012" y="45361"/>
                  </a:lnTo>
                  <a:lnTo>
                    <a:pt x="26497" y="45474"/>
                  </a:lnTo>
                  <a:lnTo>
                    <a:pt x="25989" y="45596"/>
                  </a:lnTo>
                  <a:lnTo>
                    <a:pt x="25487" y="45725"/>
                  </a:lnTo>
                  <a:lnTo>
                    <a:pt x="24993" y="45863"/>
                  </a:lnTo>
                  <a:lnTo>
                    <a:pt x="24505" y="46009"/>
                  </a:lnTo>
                  <a:lnTo>
                    <a:pt x="24024" y="46163"/>
                  </a:lnTo>
                  <a:lnTo>
                    <a:pt x="23550" y="46326"/>
                  </a:lnTo>
                  <a:lnTo>
                    <a:pt x="23083" y="46496"/>
                  </a:lnTo>
                  <a:lnTo>
                    <a:pt x="22622" y="46675"/>
                  </a:lnTo>
                  <a:lnTo>
                    <a:pt x="22169" y="46862"/>
                  </a:lnTo>
                  <a:lnTo>
                    <a:pt x="21736" y="47056"/>
                  </a:lnTo>
                  <a:lnTo>
                    <a:pt x="21309" y="47257"/>
                  </a:lnTo>
                  <a:lnTo>
                    <a:pt x="20890" y="47465"/>
                  </a:lnTo>
                  <a:lnTo>
                    <a:pt x="20477" y="47680"/>
                  </a:lnTo>
                  <a:lnTo>
                    <a:pt x="20071" y="47902"/>
                  </a:lnTo>
                  <a:lnTo>
                    <a:pt x="19672" y="48131"/>
                  </a:lnTo>
                  <a:lnTo>
                    <a:pt x="19280" y="48366"/>
                  </a:lnTo>
                  <a:lnTo>
                    <a:pt x="18894" y="48608"/>
                  </a:lnTo>
                  <a:lnTo>
                    <a:pt x="18516" y="48857"/>
                  </a:lnTo>
                  <a:lnTo>
                    <a:pt x="18144" y="49113"/>
                  </a:lnTo>
                  <a:lnTo>
                    <a:pt x="17791" y="49360"/>
                  </a:lnTo>
                  <a:lnTo>
                    <a:pt x="17443" y="49609"/>
                  </a:lnTo>
                  <a:lnTo>
                    <a:pt x="17098" y="49862"/>
                  </a:lnTo>
                  <a:lnTo>
                    <a:pt x="16758" y="50117"/>
                  </a:lnTo>
                  <a:lnTo>
                    <a:pt x="16422" y="50375"/>
                  </a:lnTo>
                  <a:lnTo>
                    <a:pt x="16090" y="50635"/>
                  </a:lnTo>
                  <a:lnTo>
                    <a:pt x="15761" y="50899"/>
                  </a:lnTo>
                  <a:lnTo>
                    <a:pt x="15437" y="51165"/>
                  </a:lnTo>
                  <a:lnTo>
                    <a:pt x="15118" y="51433"/>
                  </a:lnTo>
                  <a:lnTo>
                    <a:pt x="14802" y="51705"/>
                  </a:lnTo>
                  <a:lnTo>
                    <a:pt x="2796" y="51705"/>
                  </a:lnTo>
                  <a:lnTo>
                    <a:pt x="6002" y="0"/>
                  </a:lnTo>
                  <a:lnTo>
                    <a:pt x="60641" y="0"/>
                  </a:lnTo>
                  <a:lnTo>
                    <a:pt x="60641" y="10436"/>
                  </a:lnTo>
                  <a:lnTo>
                    <a:pt x="17189" y="10436"/>
                  </a:lnTo>
                  <a:lnTo>
                    <a:pt x="15347" y="40927"/>
                  </a:lnTo>
                  <a:lnTo>
                    <a:pt x="16019" y="40430"/>
                  </a:lnTo>
                  <a:lnTo>
                    <a:pt x="16723" y="39948"/>
                  </a:lnTo>
                  <a:lnTo>
                    <a:pt x="17459" y="39480"/>
                  </a:lnTo>
                  <a:lnTo>
                    <a:pt x="18229" y="39028"/>
                  </a:lnTo>
                  <a:lnTo>
                    <a:pt x="19031" y="38591"/>
                  </a:lnTo>
                  <a:lnTo>
                    <a:pt x="19866" y="38169"/>
                  </a:lnTo>
                  <a:lnTo>
                    <a:pt x="20733" y="37761"/>
                  </a:lnTo>
                  <a:lnTo>
                    <a:pt x="21634" y="37369"/>
                  </a:lnTo>
                  <a:lnTo>
                    <a:pt x="22567" y="36992"/>
                  </a:lnTo>
                  <a:lnTo>
                    <a:pt x="23533" y="36630"/>
                  </a:lnTo>
                  <a:lnTo>
                    <a:pt x="24534" y="36280"/>
                  </a:lnTo>
                  <a:lnTo>
                    <a:pt x="25571" y="35967"/>
                  </a:lnTo>
                  <a:lnTo>
                    <a:pt x="26646" y="35691"/>
                  </a:lnTo>
                  <a:lnTo>
                    <a:pt x="27757" y="35451"/>
                  </a:lnTo>
                  <a:lnTo>
                    <a:pt x="28905" y="35249"/>
                  </a:lnTo>
                  <a:lnTo>
                    <a:pt x="30090" y="35083"/>
                  </a:lnTo>
                  <a:lnTo>
                    <a:pt x="31311" y="34954"/>
                  </a:lnTo>
                  <a:lnTo>
                    <a:pt x="32570" y="34862"/>
                  </a:lnTo>
                  <a:lnTo>
                    <a:pt x="33865" y="34806"/>
                  </a:lnTo>
                  <a:lnTo>
                    <a:pt x="35197" y="34788"/>
                  </a:lnTo>
                  <a:lnTo>
                    <a:pt x="36615" y="34810"/>
                  </a:lnTo>
                  <a:lnTo>
                    <a:pt x="38005" y="34875"/>
                  </a:lnTo>
                  <a:lnTo>
                    <a:pt x="39366" y="34985"/>
                  </a:lnTo>
                  <a:lnTo>
                    <a:pt x="40698" y="35137"/>
                  </a:lnTo>
                  <a:lnTo>
                    <a:pt x="42002" y="35334"/>
                  </a:lnTo>
                  <a:lnTo>
                    <a:pt x="43276" y="35574"/>
                  </a:lnTo>
                  <a:lnTo>
                    <a:pt x="44523" y="35858"/>
                  </a:lnTo>
                  <a:lnTo>
                    <a:pt x="45740" y="36185"/>
                  </a:lnTo>
                  <a:lnTo>
                    <a:pt x="46929" y="36556"/>
                  </a:lnTo>
                  <a:lnTo>
                    <a:pt x="48090" y="36971"/>
                  </a:lnTo>
                  <a:lnTo>
                    <a:pt x="49219" y="37426"/>
                  </a:lnTo>
                  <a:lnTo>
                    <a:pt x="50313" y="37918"/>
                  </a:lnTo>
                  <a:lnTo>
                    <a:pt x="51374" y="38446"/>
                  </a:lnTo>
                  <a:lnTo>
                    <a:pt x="52401" y="39012"/>
                  </a:lnTo>
                  <a:lnTo>
                    <a:pt x="53393" y="39614"/>
                  </a:lnTo>
                  <a:lnTo>
                    <a:pt x="54352" y="40253"/>
                  </a:lnTo>
                  <a:lnTo>
                    <a:pt x="55276" y="40929"/>
                  </a:lnTo>
                  <a:lnTo>
                    <a:pt x="56166" y="41642"/>
                  </a:lnTo>
                  <a:lnTo>
                    <a:pt x="57022" y="42392"/>
                  </a:lnTo>
                  <a:lnTo>
                    <a:pt x="57844" y="43178"/>
                  </a:lnTo>
                  <a:lnTo>
                    <a:pt x="58631" y="43985"/>
                  </a:lnTo>
                  <a:lnTo>
                    <a:pt x="59380" y="44824"/>
                  </a:lnTo>
                  <a:lnTo>
                    <a:pt x="60093" y="45693"/>
                  </a:lnTo>
                  <a:lnTo>
                    <a:pt x="60769" y="46594"/>
                  </a:lnTo>
                  <a:lnTo>
                    <a:pt x="61408" y="47527"/>
                  </a:lnTo>
                  <a:lnTo>
                    <a:pt x="62010" y="48491"/>
                  </a:lnTo>
                  <a:lnTo>
                    <a:pt x="62576" y="49486"/>
                  </a:lnTo>
                  <a:lnTo>
                    <a:pt x="63105" y="50513"/>
                  </a:lnTo>
                  <a:lnTo>
                    <a:pt x="63596" y="51570"/>
                  </a:lnTo>
                  <a:lnTo>
                    <a:pt x="64051" y="52660"/>
                  </a:lnTo>
                  <a:lnTo>
                    <a:pt x="64466" y="53776"/>
                  </a:lnTo>
                  <a:lnTo>
                    <a:pt x="64837" y="54914"/>
                  </a:lnTo>
                  <a:lnTo>
                    <a:pt x="65165" y="56073"/>
                  </a:lnTo>
                  <a:lnTo>
                    <a:pt x="65448" y="57255"/>
                  </a:lnTo>
                  <a:lnTo>
                    <a:pt x="65689" y="58458"/>
                  </a:lnTo>
                  <a:lnTo>
                    <a:pt x="65885" y="59683"/>
                  </a:lnTo>
                  <a:lnTo>
                    <a:pt x="66038" y="60930"/>
                  </a:lnTo>
                  <a:lnTo>
                    <a:pt x="66147" y="62199"/>
                  </a:lnTo>
                  <a:lnTo>
                    <a:pt x="66212" y="634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7026027" y="5715063"/>
              <a:ext cx="43315" cy="61186"/>
            </a:xfrm>
            <a:custGeom>
              <a:avLst/>
              <a:pathLst>
                <a:path w="43315" h="61186">
                  <a:moveTo>
                    <a:pt x="43315" y="30764"/>
                  </a:moveTo>
                  <a:lnTo>
                    <a:pt x="43297" y="32442"/>
                  </a:lnTo>
                  <a:lnTo>
                    <a:pt x="43244" y="34068"/>
                  </a:lnTo>
                  <a:lnTo>
                    <a:pt x="43155" y="35640"/>
                  </a:lnTo>
                  <a:lnTo>
                    <a:pt x="43031" y="37159"/>
                  </a:lnTo>
                  <a:lnTo>
                    <a:pt x="42871" y="38625"/>
                  </a:lnTo>
                  <a:lnTo>
                    <a:pt x="42676" y="40038"/>
                  </a:lnTo>
                  <a:lnTo>
                    <a:pt x="42446" y="41397"/>
                  </a:lnTo>
                  <a:lnTo>
                    <a:pt x="42180" y="42703"/>
                  </a:lnTo>
                  <a:lnTo>
                    <a:pt x="41878" y="43957"/>
                  </a:lnTo>
                  <a:lnTo>
                    <a:pt x="41541" y="45156"/>
                  </a:lnTo>
                  <a:lnTo>
                    <a:pt x="41187" y="46294"/>
                  </a:lnTo>
                  <a:lnTo>
                    <a:pt x="40807" y="47388"/>
                  </a:lnTo>
                  <a:lnTo>
                    <a:pt x="40401" y="48439"/>
                  </a:lnTo>
                  <a:lnTo>
                    <a:pt x="39970" y="49446"/>
                  </a:lnTo>
                  <a:lnTo>
                    <a:pt x="39512" y="50409"/>
                  </a:lnTo>
                  <a:lnTo>
                    <a:pt x="39028" y="51328"/>
                  </a:lnTo>
                  <a:lnTo>
                    <a:pt x="38519" y="52204"/>
                  </a:lnTo>
                  <a:lnTo>
                    <a:pt x="37983" y="53036"/>
                  </a:lnTo>
                  <a:lnTo>
                    <a:pt x="37422" y="53825"/>
                  </a:lnTo>
                  <a:lnTo>
                    <a:pt x="36834" y="54570"/>
                  </a:lnTo>
                  <a:lnTo>
                    <a:pt x="36238" y="55259"/>
                  </a:lnTo>
                  <a:lnTo>
                    <a:pt x="35620" y="55910"/>
                  </a:lnTo>
                  <a:lnTo>
                    <a:pt x="34982" y="56520"/>
                  </a:lnTo>
                  <a:lnTo>
                    <a:pt x="34324" y="57091"/>
                  </a:lnTo>
                  <a:lnTo>
                    <a:pt x="33646" y="57622"/>
                  </a:lnTo>
                  <a:lnTo>
                    <a:pt x="32946" y="58114"/>
                  </a:lnTo>
                  <a:lnTo>
                    <a:pt x="32227" y="58566"/>
                  </a:lnTo>
                  <a:lnTo>
                    <a:pt x="31487" y="58979"/>
                  </a:lnTo>
                  <a:lnTo>
                    <a:pt x="30726" y="59352"/>
                  </a:lnTo>
                  <a:lnTo>
                    <a:pt x="29945" y="59686"/>
                  </a:lnTo>
                  <a:lnTo>
                    <a:pt x="29148" y="59971"/>
                  </a:lnTo>
                  <a:lnTo>
                    <a:pt x="28341" y="60226"/>
                  </a:lnTo>
                  <a:lnTo>
                    <a:pt x="27522" y="60451"/>
                  </a:lnTo>
                  <a:lnTo>
                    <a:pt x="26693" y="60646"/>
                  </a:lnTo>
                  <a:lnTo>
                    <a:pt x="25852" y="60811"/>
                  </a:lnTo>
                  <a:lnTo>
                    <a:pt x="25001" y="60946"/>
                  </a:lnTo>
                  <a:lnTo>
                    <a:pt x="24139" y="61051"/>
                  </a:lnTo>
                  <a:lnTo>
                    <a:pt x="23266" y="61126"/>
                  </a:lnTo>
                  <a:lnTo>
                    <a:pt x="22382" y="61171"/>
                  </a:lnTo>
                  <a:lnTo>
                    <a:pt x="21487" y="61186"/>
                  </a:lnTo>
                  <a:lnTo>
                    <a:pt x="20592" y="61171"/>
                  </a:lnTo>
                  <a:lnTo>
                    <a:pt x="19708" y="61126"/>
                  </a:lnTo>
                  <a:lnTo>
                    <a:pt x="18834" y="61051"/>
                  </a:lnTo>
                  <a:lnTo>
                    <a:pt x="17972" y="60946"/>
                  </a:lnTo>
                  <a:lnTo>
                    <a:pt x="17121" y="60811"/>
                  </a:lnTo>
                  <a:lnTo>
                    <a:pt x="16281" y="60646"/>
                  </a:lnTo>
                  <a:lnTo>
                    <a:pt x="15451" y="60451"/>
                  </a:lnTo>
                  <a:lnTo>
                    <a:pt x="14633" y="60226"/>
                  </a:lnTo>
                  <a:lnTo>
                    <a:pt x="13825" y="59971"/>
                  </a:lnTo>
                  <a:lnTo>
                    <a:pt x="13028" y="59686"/>
                  </a:lnTo>
                  <a:lnTo>
                    <a:pt x="12260" y="59352"/>
                  </a:lnTo>
                  <a:lnTo>
                    <a:pt x="11511" y="58979"/>
                  </a:lnTo>
                  <a:lnTo>
                    <a:pt x="10781" y="58566"/>
                  </a:lnTo>
                  <a:lnTo>
                    <a:pt x="10070" y="58114"/>
                  </a:lnTo>
                  <a:lnTo>
                    <a:pt x="9379" y="57622"/>
                  </a:lnTo>
                  <a:lnTo>
                    <a:pt x="8706" y="57091"/>
                  </a:lnTo>
                  <a:lnTo>
                    <a:pt x="8053" y="56520"/>
                  </a:lnTo>
                  <a:lnTo>
                    <a:pt x="7418" y="55910"/>
                  </a:lnTo>
                  <a:lnTo>
                    <a:pt x="6803" y="55259"/>
                  </a:lnTo>
                  <a:lnTo>
                    <a:pt x="6207" y="54570"/>
                  </a:lnTo>
                  <a:lnTo>
                    <a:pt x="5645" y="53838"/>
                  </a:lnTo>
                  <a:lnTo>
                    <a:pt x="5107" y="53061"/>
                  </a:lnTo>
                  <a:lnTo>
                    <a:pt x="4592" y="52239"/>
                  </a:lnTo>
                  <a:lnTo>
                    <a:pt x="4100" y="51372"/>
                  </a:lnTo>
                  <a:lnTo>
                    <a:pt x="3632" y="50460"/>
                  </a:lnTo>
                  <a:lnTo>
                    <a:pt x="3186" y="49503"/>
                  </a:lnTo>
                  <a:lnTo>
                    <a:pt x="2764" y="48501"/>
                  </a:lnTo>
                  <a:lnTo>
                    <a:pt x="2365" y="47454"/>
                  </a:lnTo>
                  <a:lnTo>
                    <a:pt x="1989" y="46362"/>
                  </a:lnTo>
                  <a:lnTo>
                    <a:pt x="1637" y="45225"/>
                  </a:lnTo>
                  <a:lnTo>
                    <a:pt x="1326" y="44024"/>
                  </a:lnTo>
                  <a:lnTo>
                    <a:pt x="1047" y="42769"/>
                  </a:lnTo>
                  <a:lnTo>
                    <a:pt x="802" y="41459"/>
                  </a:lnTo>
                  <a:lnTo>
                    <a:pt x="589" y="40095"/>
                  </a:lnTo>
                  <a:lnTo>
                    <a:pt x="409" y="38676"/>
                  </a:lnTo>
                  <a:lnTo>
                    <a:pt x="261" y="37203"/>
                  </a:lnTo>
                  <a:lnTo>
                    <a:pt x="147" y="35675"/>
                  </a:lnTo>
                  <a:lnTo>
                    <a:pt x="65" y="34092"/>
                  </a:lnTo>
                  <a:lnTo>
                    <a:pt x="16" y="32455"/>
                  </a:lnTo>
                  <a:lnTo>
                    <a:pt x="0" y="30764"/>
                  </a:lnTo>
                  <a:lnTo>
                    <a:pt x="16" y="28980"/>
                  </a:lnTo>
                  <a:lnTo>
                    <a:pt x="65" y="27260"/>
                  </a:lnTo>
                  <a:lnTo>
                    <a:pt x="147" y="25603"/>
                  </a:lnTo>
                  <a:lnTo>
                    <a:pt x="261" y="24008"/>
                  </a:lnTo>
                  <a:lnTo>
                    <a:pt x="409" y="22476"/>
                  </a:lnTo>
                  <a:lnTo>
                    <a:pt x="589" y="21006"/>
                  </a:lnTo>
                  <a:lnTo>
                    <a:pt x="802" y="19600"/>
                  </a:lnTo>
                  <a:lnTo>
                    <a:pt x="1047" y="18256"/>
                  </a:lnTo>
                  <a:lnTo>
                    <a:pt x="1326" y="16975"/>
                  </a:lnTo>
                  <a:lnTo>
                    <a:pt x="1637" y="15757"/>
                  </a:lnTo>
                  <a:lnTo>
                    <a:pt x="1977" y="14594"/>
                  </a:lnTo>
                  <a:lnTo>
                    <a:pt x="2343" y="13481"/>
                  </a:lnTo>
                  <a:lnTo>
                    <a:pt x="2736" y="12417"/>
                  </a:lnTo>
                  <a:lnTo>
                    <a:pt x="3154" y="11402"/>
                  </a:lnTo>
                  <a:lnTo>
                    <a:pt x="3598" y="10436"/>
                  </a:lnTo>
                  <a:lnTo>
                    <a:pt x="4068" y="9519"/>
                  </a:lnTo>
                  <a:lnTo>
                    <a:pt x="4564" y="8652"/>
                  </a:lnTo>
                  <a:lnTo>
                    <a:pt x="5085" y="7833"/>
                  </a:lnTo>
                  <a:lnTo>
                    <a:pt x="5633" y="7064"/>
                  </a:lnTo>
                  <a:lnTo>
                    <a:pt x="6207" y="6343"/>
                  </a:lnTo>
                  <a:lnTo>
                    <a:pt x="6804" y="5656"/>
                  </a:lnTo>
                  <a:lnTo>
                    <a:pt x="7421" y="5012"/>
                  </a:lnTo>
                  <a:lnTo>
                    <a:pt x="8059" y="4412"/>
                  </a:lnTo>
                  <a:lnTo>
                    <a:pt x="8717" y="3855"/>
                  </a:lnTo>
                  <a:lnTo>
                    <a:pt x="9396" y="3342"/>
                  </a:lnTo>
                  <a:lnTo>
                    <a:pt x="10095" y="2873"/>
                  </a:lnTo>
                  <a:lnTo>
                    <a:pt x="10815" y="2447"/>
                  </a:lnTo>
                  <a:lnTo>
                    <a:pt x="11555" y="2065"/>
                  </a:lnTo>
                  <a:lnTo>
                    <a:pt x="12315" y="1727"/>
                  </a:lnTo>
                  <a:lnTo>
                    <a:pt x="13096" y="1432"/>
                  </a:lnTo>
                  <a:lnTo>
                    <a:pt x="13907" y="1160"/>
                  </a:lnTo>
                  <a:lnTo>
                    <a:pt x="14731" y="916"/>
                  </a:lnTo>
                  <a:lnTo>
                    <a:pt x="15566" y="701"/>
                  </a:lnTo>
                  <a:lnTo>
                    <a:pt x="16414" y="515"/>
                  </a:lnTo>
                  <a:lnTo>
                    <a:pt x="17274" y="358"/>
                  </a:lnTo>
                  <a:lnTo>
                    <a:pt x="18147" y="229"/>
                  </a:lnTo>
                  <a:lnTo>
                    <a:pt x="19032" y="128"/>
                  </a:lnTo>
                  <a:lnTo>
                    <a:pt x="19929" y="57"/>
                  </a:lnTo>
                  <a:lnTo>
                    <a:pt x="20838" y="14"/>
                  </a:lnTo>
                  <a:lnTo>
                    <a:pt x="21759" y="0"/>
                  </a:lnTo>
                  <a:lnTo>
                    <a:pt x="22654" y="14"/>
                  </a:lnTo>
                  <a:lnTo>
                    <a:pt x="23536" y="57"/>
                  </a:lnTo>
                  <a:lnTo>
                    <a:pt x="24405" y="128"/>
                  </a:lnTo>
                  <a:lnTo>
                    <a:pt x="25263" y="229"/>
                  </a:lnTo>
                  <a:lnTo>
                    <a:pt x="26108" y="358"/>
                  </a:lnTo>
                  <a:lnTo>
                    <a:pt x="26941" y="515"/>
                  </a:lnTo>
                  <a:lnTo>
                    <a:pt x="27761" y="701"/>
                  </a:lnTo>
                  <a:lnTo>
                    <a:pt x="28570" y="916"/>
                  </a:lnTo>
                  <a:lnTo>
                    <a:pt x="29366" y="1160"/>
                  </a:lnTo>
                  <a:lnTo>
                    <a:pt x="30150" y="1432"/>
                  </a:lnTo>
                  <a:lnTo>
                    <a:pt x="30930" y="1727"/>
                  </a:lnTo>
                  <a:lnTo>
                    <a:pt x="31688" y="2065"/>
                  </a:lnTo>
                  <a:lnTo>
                    <a:pt x="32425" y="2447"/>
                  </a:lnTo>
                  <a:lnTo>
                    <a:pt x="33140" y="2873"/>
                  </a:lnTo>
                  <a:lnTo>
                    <a:pt x="33833" y="3342"/>
                  </a:lnTo>
                  <a:lnTo>
                    <a:pt x="34504" y="3855"/>
                  </a:lnTo>
                  <a:lnTo>
                    <a:pt x="35154" y="4412"/>
                  </a:lnTo>
                  <a:lnTo>
                    <a:pt x="35781" y="5012"/>
                  </a:lnTo>
                  <a:lnTo>
                    <a:pt x="36387" y="5656"/>
                  </a:lnTo>
                  <a:lnTo>
                    <a:pt x="36971" y="6343"/>
                  </a:lnTo>
                  <a:lnTo>
                    <a:pt x="37545" y="7064"/>
                  </a:lnTo>
                  <a:lnTo>
                    <a:pt x="38095" y="7833"/>
                  </a:lnTo>
                  <a:lnTo>
                    <a:pt x="38620" y="8652"/>
                  </a:lnTo>
                  <a:lnTo>
                    <a:pt x="39121" y="9519"/>
                  </a:lnTo>
                  <a:lnTo>
                    <a:pt x="39597" y="10436"/>
                  </a:lnTo>
                  <a:lnTo>
                    <a:pt x="40049" y="11402"/>
                  </a:lnTo>
                  <a:lnTo>
                    <a:pt x="40476" y="12417"/>
                  </a:lnTo>
                  <a:lnTo>
                    <a:pt x="40878" y="13481"/>
                  </a:lnTo>
                  <a:lnTo>
                    <a:pt x="41256" y="14594"/>
                  </a:lnTo>
                  <a:lnTo>
                    <a:pt x="41609" y="15757"/>
                  </a:lnTo>
                  <a:lnTo>
                    <a:pt x="41933" y="16975"/>
                  </a:lnTo>
                  <a:lnTo>
                    <a:pt x="42223" y="18256"/>
                  </a:lnTo>
                  <a:lnTo>
                    <a:pt x="42479" y="19600"/>
                  </a:lnTo>
                  <a:lnTo>
                    <a:pt x="42701" y="21006"/>
                  </a:lnTo>
                  <a:lnTo>
                    <a:pt x="42888" y="22476"/>
                  </a:lnTo>
                  <a:lnTo>
                    <a:pt x="43042" y="24008"/>
                  </a:lnTo>
                  <a:lnTo>
                    <a:pt x="43161" y="25603"/>
                  </a:lnTo>
                  <a:lnTo>
                    <a:pt x="43246" y="27260"/>
                  </a:lnTo>
                  <a:lnTo>
                    <a:pt x="43298" y="28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6975482" y="5679319"/>
              <a:ext cx="73601" cy="96111"/>
            </a:xfrm>
            <a:custGeom>
              <a:avLst/>
              <a:pathLst>
                <a:path w="73601" h="96111">
                  <a:moveTo>
                    <a:pt x="10572" y="96111"/>
                  </a:moveTo>
                  <a:lnTo>
                    <a:pt x="0" y="96111"/>
                  </a:lnTo>
                  <a:lnTo>
                    <a:pt x="62892" y="0"/>
                  </a:lnTo>
                  <a:lnTo>
                    <a:pt x="736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6955086" y="5678500"/>
              <a:ext cx="43246" cy="61186"/>
            </a:xfrm>
            <a:custGeom>
              <a:avLst/>
              <a:pathLst>
                <a:path w="43246" h="61186">
                  <a:moveTo>
                    <a:pt x="21896" y="0"/>
                  </a:moveTo>
                  <a:lnTo>
                    <a:pt x="22764" y="14"/>
                  </a:lnTo>
                  <a:lnTo>
                    <a:pt x="23623" y="57"/>
                  </a:lnTo>
                  <a:lnTo>
                    <a:pt x="24472" y="128"/>
                  </a:lnTo>
                  <a:lnTo>
                    <a:pt x="25312" y="229"/>
                  </a:lnTo>
                  <a:lnTo>
                    <a:pt x="26142" y="358"/>
                  </a:lnTo>
                  <a:lnTo>
                    <a:pt x="26963" y="515"/>
                  </a:lnTo>
                  <a:lnTo>
                    <a:pt x="27774" y="701"/>
                  </a:lnTo>
                  <a:lnTo>
                    <a:pt x="28575" y="916"/>
                  </a:lnTo>
                  <a:lnTo>
                    <a:pt x="29367" y="1160"/>
                  </a:lnTo>
                  <a:lnTo>
                    <a:pt x="30150" y="1432"/>
                  </a:lnTo>
                  <a:lnTo>
                    <a:pt x="30918" y="1726"/>
                  </a:lnTo>
                  <a:lnTo>
                    <a:pt x="31667" y="2062"/>
                  </a:lnTo>
                  <a:lnTo>
                    <a:pt x="32397" y="2441"/>
                  </a:lnTo>
                  <a:lnTo>
                    <a:pt x="33107" y="2862"/>
                  </a:lnTo>
                  <a:lnTo>
                    <a:pt x="33799" y="3325"/>
                  </a:lnTo>
                  <a:lnTo>
                    <a:pt x="34472" y="3830"/>
                  </a:lnTo>
                  <a:lnTo>
                    <a:pt x="35125" y="4378"/>
                  </a:lnTo>
                  <a:lnTo>
                    <a:pt x="35759" y="4968"/>
                  </a:lnTo>
                  <a:lnTo>
                    <a:pt x="36375" y="5600"/>
                  </a:lnTo>
                  <a:lnTo>
                    <a:pt x="36971" y="6275"/>
                  </a:lnTo>
                  <a:lnTo>
                    <a:pt x="37545" y="6995"/>
                  </a:lnTo>
                  <a:lnTo>
                    <a:pt x="38092" y="7762"/>
                  </a:lnTo>
                  <a:lnTo>
                    <a:pt x="38614" y="8577"/>
                  </a:lnTo>
                  <a:lnTo>
                    <a:pt x="39110" y="9440"/>
                  </a:lnTo>
                  <a:lnTo>
                    <a:pt x="39580" y="10351"/>
                  </a:lnTo>
                  <a:lnTo>
                    <a:pt x="40024" y="11309"/>
                  </a:lnTo>
                  <a:lnTo>
                    <a:pt x="40442" y="12315"/>
                  </a:lnTo>
                  <a:lnTo>
                    <a:pt x="40834" y="13369"/>
                  </a:lnTo>
                  <a:lnTo>
                    <a:pt x="41201" y="14471"/>
                  </a:lnTo>
                  <a:lnTo>
                    <a:pt x="41541" y="15620"/>
                  </a:lnTo>
                  <a:lnTo>
                    <a:pt x="41865" y="16824"/>
                  </a:lnTo>
                  <a:lnTo>
                    <a:pt x="42155" y="18090"/>
                  </a:lnTo>
                  <a:lnTo>
                    <a:pt x="42411" y="19416"/>
                  </a:lnTo>
                  <a:lnTo>
                    <a:pt x="42633" y="20804"/>
                  </a:lnTo>
                  <a:lnTo>
                    <a:pt x="42820" y="22254"/>
                  </a:lnTo>
                  <a:lnTo>
                    <a:pt x="42974" y="23765"/>
                  </a:lnTo>
                  <a:lnTo>
                    <a:pt x="43093" y="25337"/>
                  </a:lnTo>
                  <a:lnTo>
                    <a:pt x="43178" y="26971"/>
                  </a:lnTo>
                  <a:lnTo>
                    <a:pt x="43229" y="28666"/>
                  </a:lnTo>
                  <a:lnTo>
                    <a:pt x="43246" y="30422"/>
                  </a:lnTo>
                  <a:lnTo>
                    <a:pt x="43229" y="32114"/>
                  </a:lnTo>
                  <a:lnTo>
                    <a:pt x="43178" y="33751"/>
                  </a:lnTo>
                  <a:lnTo>
                    <a:pt x="43093" y="35334"/>
                  </a:lnTo>
                  <a:lnTo>
                    <a:pt x="42974" y="36862"/>
                  </a:lnTo>
                  <a:lnTo>
                    <a:pt x="42820" y="38335"/>
                  </a:lnTo>
                  <a:lnTo>
                    <a:pt x="42633" y="39754"/>
                  </a:lnTo>
                  <a:lnTo>
                    <a:pt x="42411" y="41118"/>
                  </a:lnTo>
                  <a:lnTo>
                    <a:pt x="42155" y="42428"/>
                  </a:lnTo>
                  <a:lnTo>
                    <a:pt x="41865" y="43683"/>
                  </a:lnTo>
                  <a:lnTo>
                    <a:pt x="41541" y="44884"/>
                  </a:lnTo>
                  <a:lnTo>
                    <a:pt x="41188" y="46035"/>
                  </a:lnTo>
                  <a:lnTo>
                    <a:pt x="40810" y="47143"/>
                  </a:lnTo>
                  <a:lnTo>
                    <a:pt x="40407" y="48207"/>
                  </a:lnTo>
                  <a:lnTo>
                    <a:pt x="39980" y="49227"/>
                  </a:lnTo>
                  <a:lnTo>
                    <a:pt x="39529" y="50204"/>
                  </a:lnTo>
                  <a:lnTo>
                    <a:pt x="39053" y="51137"/>
                  </a:lnTo>
                  <a:lnTo>
                    <a:pt x="38552" y="52027"/>
                  </a:lnTo>
                  <a:lnTo>
                    <a:pt x="38027" y="52873"/>
                  </a:lnTo>
                  <a:lnTo>
                    <a:pt x="37477" y="53675"/>
                  </a:lnTo>
                  <a:lnTo>
                    <a:pt x="36903" y="54433"/>
                  </a:lnTo>
                  <a:lnTo>
                    <a:pt x="36319" y="55136"/>
                  </a:lnTo>
                  <a:lnTo>
                    <a:pt x="35713" y="55798"/>
                  </a:lnTo>
                  <a:lnTo>
                    <a:pt x="35085" y="56418"/>
                  </a:lnTo>
                  <a:lnTo>
                    <a:pt x="34436" y="56998"/>
                  </a:lnTo>
                  <a:lnTo>
                    <a:pt x="33765" y="57537"/>
                  </a:lnTo>
                  <a:lnTo>
                    <a:pt x="33072" y="58035"/>
                  </a:lnTo>
                  <a:lnTo>
                    <a:pt x="32357" y="58492"/>
                  </a:lnTo>
                  <a:lnTo>
                    <a:pt x="31620" y="58908"/>
                  </a:lnTo>
                  <a:lnTo>
                    <a:pt x="30862" y="59283"/>
                  </a:lnTo>
                  <a:lnTo>
                    <a:pt x="30081" y="59618"/>
                  </a:lnTo>
                  <a:lnTo>
                    <a:pt x="29285" y="59916"/>
                  </a:lnTo>
                  <a:lnTo>
                    <a:pt x="28477" y="60182"/>
                  </a:lnTo>
                  <a:lnTo>
                    <a:pt x="27658" y="60418"/>
                  </a:lnTo>
                  <a:lnTo>
                    <a:pt x="26829" y="60622"/>
                  </a:lnTo>
                  <a:lnTo>
                    <a:pt x="25989" y="60794"/>
                  </a:lnTo>
                  <a:lnTo>
                    <a:pt x="25137" y="60935"/>
                  </a:lnTo>
                  <a:lnTo>
                    <a:pt x="24275" y="61045"/>
                  </a:lnTo>
                  <a:lnTo>
                    <a:pt x="23402" y="61124"/>
                  </a:lnTo>
                  <a:lnTo>
                    <a:pt x="22518" y="61171"/>
                  </a:lnTo>
                  <a:lnTo>
                    <a:pt x="21623" y="61186"/>
                  </a:lnTo>
                  <a:lnTo>
                    <a:pt x="20715" y="61171"/>
                  </a:lnTo>
                  <a:lnTo>
                    <a:pt x="19819" y="61124"/>
                  </a:lnTo>
                  <a:lnTo>
                    <a:pt x="18936" y="61045"/>
                  </a:lnTo>
                  <a:lnTo>
                    <a:pt x="18065" y="60935"/>
                  </a:lnTo>
                  <a:lnTo>
                    <a:pt x="17206" y="60794"/>
                  </a:lnTo>
                  <a:lnTo>
                    <a:pt x="16360" y="60622"/>
                  </a:lnTo>
                  <a:lnTo>
                    <a:pt x="15525" y="60418"/>
                  </a:lnTo>
                  <a:lnTo>
                    <a:pt x="14703" y="60182"/>
                  </a:lnTo>
                  <a:lnTo>
                    <a:pt x="13894" y="59916"/>
                  </a:lnTo>
                  <a:lnTo>
                    <a:pt x="13096" y="59618"/>
                  </a:lnTo>
                  <a:lnTo>
                    <a:pt x="12315" y="59283"/>
                  </a:lnTo>
                  <a:lnTo>
                    <a:pt x="11555" y="58908"/>
                  </a:lnTo>
                  <a:lnTo>
                    <a:pt x="10815" y="58492"/>
                  </a:lnTo>
                  <a:lnTo>
                    <a:pt x="10095" y="58035"/>
                  </a:lnTo>
                  <a:lnTo>
                    <a:pt x="9396" y="57537"/>
                  </a:lnTo>
                  <a:lnTo>
                    <a:pt x="8717" y="56998"/>
                  </a:lnTo>
                  <a:lnTo>
                    <a:pt x="8059" y="56418"/>
                  </a:lnTo>
                  <a:lnTo>
                    <a:pt x="7421" y="55798"/>
                  </a:lnTo>
                  <a:lnTo>
                    <a:pt x="6804" y="55136"/>
                  </a:lnTo>
                  <a:lnTo>
                    <a:pt x="6207" y="54433"/>
                  </a:lnTo>
                  <a:lnTo>
                    <a:pt x="5645" y="53688"/>
                  </a:lnTo>
                  <a:lnTo>
                    <a:pt x="5107" y="52897"/>
                  </a:lnTo>
                  <a:lnTo>
                    <a:pt x="4592" y="52062"/>
                  </a:lnTo>
                  <a:lnTo>
                    <a:pt x="4100" y="51181"/>
                  </a:lnTo>
                  <a:lnTo>
                    <a:pt x="3632" y="50255"/>
                  </a:lnTo>
                  <a:lnTo>
                    <a:pt x="3186" y="49285"/>
                  </a:lnTo>
                  <a:lnTo>
                    <a:pt x="2764" y="48269"/>
                  </a:lnTo>
                  <a:lnTo>
                    <a:pt x="2365" y="47208"/>
                  </a:lnTo>
                  <a:lnTo>
                    <a:pt x="1989" y="46103"/>
                  </a:lnTo>
                  <a:lnTo>
                    <a:pt x="1637" y="44952"/>
                  </a:lnTo>
                  <a:lnTo>
                    <a:pt x="1326" y="43751"/>
                  </a:lnTo>
                  <a:lnTo>
                    <a:pt x="1047" y="42493"/>
                  </a:lnTo>
                  <a:lnTo>
                    <a:pt x="802" y="41180"/>
                  </a:lnTo>
                  <a:lnTo>
                    <a:pt x="589" y="39811"/>
                  </a:lnTo>
                  <a:lnTo>
                    <a:pt x="409" y="38386"/>
                  </a:lnTo>
                  <a:lnTo>
                    <a:pt x="261" y="36905"/>
                  </a:lnTo>
                  <a:lnTo>
                    <a:pt x="147" y="35369"/>
                  </a:lnTo>
                  <a:lnTo>
                    <a:pt x="65" y="33776"/>
                  </a:lnTo>
                  <a:lnTo>
                    <a:pt x="16" y="32127"/>
                  </a:lnTo>
                  <a:lnTo>
                    <a:pt x="0" y="30422"/>
                  </a:lnTo>
                  <a:lnTo>
                    <a:pt x="16" y="28666"/>
                  </a:lnTo>
                  <a:lnTo>
                    <a:pt x="65" y="26971"/>
                  </a:lnTo>
                  <a:lnTo>
                    <a:pt x="147" y="25337"/>
                  </a:lnTo>
                  <a:lnTo>
                    <a:pt x="261" y="23765"/>
                  </a:lnTo>
                  <a:lnTo>
                    <a:pt x="409" y="22254"/>
                  </a:lnTo>
                  <a:lnTo>
                    <a:pt x="589" y="20804"/>
                  </a:lnTo>
                  <a:lnTo>
                    <a:pt x="802" y="19416"/>
                  </a:lnTo>
                  <a:lnTo>
                    <a:pt x="1047" y="18090"/>
                  </a:lnTo>
                  <a:lnTo>
                    <a:pt x="1326" y="16824"/>
                  </a:lnTo>
                  <a:lnTo>
                    <a:pt x="1637" y="15620"/>
                  </a:lnTo>
                  <a:lnTo>
                    <a:pt x="1990" y="14471"/>
                  </a:lnTo>
                  <a:lnTo>
                    <a:pt x="2368" y="13369"/>
                  </a:lnTo>
                  <a:lnTo>
                    <a:pt x="2770" y="12315"/>
                  </a:lnTo>
                  <a:lnTo>
                    <a:pt x="3197" y="11309"/>
                  </a:lnTo>
                  <a:lnTo>
                    <a:pt x="3649" y="10351"/>
                  </a:lnTo>
                  <a:lnTo>
                    <a:pt x="4125" y="9440"/>
                  </a:lnTo>
                  <a:lnTo>
                    <a:pt x="4626" y="8577"/>
                  </a:lnTo>
                  <a:lnTo>
                    <a:pt x="5151" y="7762"/>
                  </a:lnTo>
                  <a:lnTo>
                    <a:pt x="5701" y="6995"/>
                  </a:lnTo>
                  <a:lnTo>
                    <a:pt x="6275" y="6275"/>
                  </a:lnTo>
                  <a:lnTo>
                    <a:pt x="6873" y="5600"/>
                  </a:lnTo>
                  <a:lnTo>
                    <a:pt x="7492" y="4968"/>
                  </a:lnTo>
                  <a:lnTo>
                    <a:pt x="8133" y="4378"/>
                  </a:lnTo>
                  <a:lnTo>
                    <a:pt x="8796" y="3830"/>
                  </a:lnTo>
                  <a:lnTo>
                    <a:pt x="9481" y="3325"/>
                  </a:lnTo>
                  <a:lnTo>
                    <a:pt x="10188" y="2862"/>
                  </a:lnTo>
                  <a:lnTo>
                    <a:pt x="10916" y="2441"/>
                  </a:lnTo>
                  <a:lnTo>
                    <a:pt x="11667" y="2062"/>
                  </a:lnTo>
                  <a:lnTo>
                    <a:pt x="12439" y="1726"/>
                  </a:lnTo>
                  <a:lnTo>
                    <a:pt x="13233" y="1432"/>
                  </a:lnTo>
                  <a:lnTo>
                    <a:pt x="14044" y="1160"/>
                  </a:lnTo>
                  <a:lnTo>
                    <a:pt x="14867" y="916"/>
                  </a:lnTo>
                  <a:lnTo>
                    <a:pt x="15703" y="701"/>
                  </a:lnTo>
                  <a:lnTo>
                    <a:pt x="16551" y="515"/>
                  </a:lnTo>
                  <a:lnTo>
                    <a:pt x="17411" y="358"/>
                  </a:lnTo>
                  <a:lnTo>
                    <a:pt x="18283" y="229"/>
                  </a:lnTo>
                  <a:lnTo>
                    <a:pt x="19168" y="128"/>
                  </a:lnTo>
                  <a:lnTo>
                    <a:pt x="20065" y="57"/>
                  </a:lnTo>
                  <a:lnTo>
                    <a:pt x="20974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036055" y="5722634"/>
              <a:ext cx="23192" cy="46111"/>
            </a:xfrm>
            <a:custGeom>
              <a:avLst/>
              <a:pathLst>
                <a:path w="23192" h="46111">
                  <a:moveTo>
                    <a:pt x="23192" y="23192"/>
                  </a:moveTo>
                  <a:lnTo>
                    <a:pt x="23184" y="21864"/>
                  </a:lnTo>
                  <a:lnTo>
                    <a:pt x="23162" y="20583"/>
                  </a:lnTo>
                  <a:lnTo>
                    <a:pt x="23124" y="19349"/>
                  </a:lnTo>
                  <a:lnTo>
                    <a:pt x="23072" y="18161"/>
                  </a:lnTo>
                  <a:lnTo>
                    <a:pt x="23004" y="17019"/>
                  </a:lnTo>
                  <a:lnTo>
                    <a:pt x="22922" y="15923"/>
                  </a:lnTo>
                  <a:lnTo>
                    <a:pt x="22824" y="14874"/>
                  </a:lnTo>
                  <a:lnTo>
                    <a:pt x="22712" y="13871"/>
                  </a:lnTo>
                  <a:lnTo>
                    <a:pt x="22584" y="12915"/>
                  </a:lnTo>
                  <a:lnTo>
                    <a:pt x="22442" y="12005"/>
                  </a:lnTo>
                  <a:lnTo>
                    <a:pt x="22284" y="11123"/>
                  </a:lnTo>
                  <a:lnTo>
                    <a:pt x="22111" y="10278"/>
                  </a:lnTo>
                  <a:lnTo>
                    <a:pt x="21924" y="9469"/>
                  </a:lnTo>
                  <a:lnTo>
                    <a:pt x="21721" y="8698"/>
                  </a:lnTo>
                  <a:lnTo>
                    <a:pt x="21504" y="7963"/>
                  </a:lnTo>
                  <a:lnTo>
                    <a:pt x="21271" y="7266"/>
                  </a:lnTo>
                  <a:lnTo>
                    <a:pt x="21023" y="6605"/>
                  </a:lnTo>
                  <a:lnTo>
                    <a:pt x="20761" y="5980"/>
                  </a:lnTo>
                  <a:lnTo>
                    <a:pt x="20483" y="5393"/>
                  </a:lnTo>
                  <a:lnTo>
                    <a:pt x="20191" y="4843"/>
                  </a:lnTo>
                  <a:lnTo>
                    <a:pt x="19897" y="4326"/>
                  </a:lnTo>
                  <a:lnTo>
                    <a:pt x="19588" y="3841"/>
                  </a:lnTo>
                  <a:lnTo>
                    <a:pt x="19264" y="3388"/>
                  </a:lnTo>
                  <a:lnTo>
                    <a:pt x="18924" y="2965"/>
                  </a:lnTo>
                  <a:lnTo>
                    <a:pt x="18570" y="2575"/>
                  </a:lnTo>
                  <a:lnTo>
                    <a:pt x="18201" y="2215"/>
                  </a:lnTo>
                  <a:lnTo>
                    <a:pt x="17817" y="1887"/>
                  </a:lnTo>
                  <a:lnTo>
                    <a:pt x="17418" y="1590"/>
                  </a:lnTo>
                  <a:lnTo>
                    <a:pt x="17004" y="1325"/>
                  </a:lnTo>
                  <a:lnTo>
                    <a:pt x="16575" y="1091"/>
                  </a:lnTo>
                  <a:lnTo>
                    <a:pt x="16146" y="884"/>
                  </a:lnTo>
                  <a:lnTo>
                    <a:pt x="15705" y="698"/>
                  </a:lnTo>
                  <a:lnTo>
                    <a:pt x="15251" y="534"/>
                  </a:lnTo>
                  <a:lnTo>
                    <a:pt x="14785" y="392"/>
                  </a:lnTo>
                  <a:lnTo>
                    <a:pt x="14307" y="272"/>
                  </a:lnTo>
                  <a:lnTo>
                    <a:pt x="13817" y="174"/>
                  </a:lnTo>
                  <a:lnTo>
                    <a:pt x="13314" y="98"/>
                  </a:lnTo>
                  <a:lnTo>
                    <a:pt x="12799" y="43"/>
                  </a:lnTo>
                  <a:lnTo>
                    <a:pt x="12272" y="10"/>
                  </a:lnTo>
                  <a:lnTo>
                    <a:pt x="11732" y="0"/>
                  </a:lnTo>
                  <a:lnTo>
                    <a:pt x="11166" y="11"/>
                  </a:lnTo>
                  <a:lnTo>
                    <a:pt x="10613" y="46"/>
                  </a:lnTo>
                  <a:lnTo>
                    <a:pt x="10075" y="104"/>
                  </a:lnTo>
                  <a:lnTo>
                    <a:pt x="9549" y="185"/>
                  </a:lnTo>
                  <a:lnTo>
                    <a:pt x="9038" y="289"/>
                  </a:lnTo>
                  <a:lnTo>
                    <a:pt x="8540" y="417"/>
                  </a:lnTo>
                  <a:lnTo>
                    <a:pt x="8055" y="568"/>
                  </a:lnTo>
                  <a:lnTo>
                    <a:pt x="7585" y="742"/>
                  </a:lnTo>
                  <a:lnTo>
                    <a:pt x="7128" y="939"/>
                  </a:lnTo>
                  <a:lnTo>
                    <a:pt x="6684" y="1159"/>
                  </a:lnTo>
                  <a:lnTo>
                    <a:pt x="6255" y="1393"/>
                  </a:lnTo>
                  <a:lnTo>
                    <a:pt x="5839" y="1658"/>
                  </a:lnTo>
                  <a:lnTo>
                    <a:pt x="5436" y="1955"/>
                  </a:lnTo>
                  <a:lnTo>
                    <a:pt x="5047" y="2283"/>
                  </a:lnTo>
                  <a:lnTo>
                    <a:pt x="4672" y="2643"/>
                  </a:lnTo>
                  <a:lnTo>
                    <a:pt x="4311" y="3034"/>
                  </a:lnTo>
                  <a:lnTo>
                    <a:pt x="3963" y="3456"/>
                  </a:lnTo>
                  <a:lnTo>
                    <a:pt x="3628" y="3909"/>
                  </a:lnTo>
                  <a:lnTo>
                    <a:pt x="3308" y="4394"/>
                  </a:lnTo>
                  <a:lnTo>
                    <a:pt x="3001" y="4911"/>
                  </a:lnTo>
                  <a:lnTo>
                    <a:pt x="2708" y="5461"/>
                  </a:lnTo>
                  <a:lnTo>
                    <a:pt x="2431" y="6049"/>
                  </a:lnTo>
                  <a:lnTo>
                    <a:pt x="2168" y="6673"/>
                  </a:lnTo>
                  <a:lnTo>
                    <a:pt x="1920" y="7334"/>
                  </a:lnTo>
                  <a:lnTo>
                    <a:pt x="1688" y="8032"/>
                  </a:lnTo>
                  <a:lnTo>
                    <a:pt x="1470" y="8766"/>
                  </a:lnTo>
                  <a:lnTo>
                    <a:pt x="1268" y="9538"/>
                  </a:lnTo>
                  <a:lnTo>
                    <a:pt x="1080" y="10346"/>
                  </a:lnTo>
                  <a:lnTo>
                    <a:pt x="907" y="11191"/>
                  </a:lnTo>
                  <a:lnTo>
                    <a:pt x="750" y="12073"/>
                  </a:lnTo>
                  <a:lnTo>
                    <a:pt x="607" y="12982"/>
                  </a:lnTo>
                  <a:lnTo>
                    <a:pt x="480" y="13937"/>
                  </a:lnTo>
                  <a:lnTo>
                    <a:pt x="367" y="14936"/>
                  </a:lnTo>
                  <a:lnTo>
                    <a:pt x="270" y="15980"/>
                  </a:lnTo>
                  <a:lnTo>
                    <a:pt x="187" y="17070"/>
                  </a:lnTo>
                  <a:lnTo>
                    <a:pt x="120" y="18204"/>
                  </a:lnTo>
                  <a:lnTo>
                    <a:pt x="67" y="19384"/>
                  </a:lnTo>
                  <a:lnTo>
                    <a:pt x="30" y="20608"/>
                  </a:lnTo>
                  <a:lnTo>
                    <a:pt x="7" y="21877"/>
                  </a:lnTo>
                  <a:lnTo>
                    <a:pt x="0" y="23192"/>
                  </a:lnTo>
                  <a:lnTo>
                    <a:pt x="7" y="24467"/>
                  </a:lnTo>
                  <a:lnTo>
                    <a:pt x="30" y="25699"/>
                  </a:lnTo>
                  <a:lnTo>
                    <a:pt x="67" y="26890"/>
                  </a:lnTo>
                  <a:lnTo>
                    <a:pt x="120" y="28038"/>
                  </a:lnTo>
                  <a:lnTo>
                    <a:pt x="187" y="29143"/>
                  </a:lnTo>
                  <a:lnTo>
                    <a:pt x="270" y="30207"/>
                  </a:lnTo>
                  <a:lnTo>
                    <a:pt x="367" y="31228"/>
                  </a:lnTo>
                  <a:lnTo>
                    <a:pt x="480" y="32207"/>
                  </a:lnTo>
                  <a:lnTo>
                    <a:pt x="607" y="33143"/>
                  </a:lnTo>
                  <a:lnTo>
                    <a:pt x="750" y="34038"/>
                  </a:lnTo>
                  <a:lnTo>
                    <a:pt x="920" y="34894"/>
                  </a:lnTo>
                  <a:lnTo>
                    <a:pt x="1102" y="35718"/>
                  </a:lnTo>
                  <a:lnTo>
                    <a:pt x="1296" y="36510"/>
                  </a:lnTo>
                  <a:lnTo>
                    <a:pt x="1503" y="37268"/>
                  </a:lnTo>
                  <a:lnTo>
                    <a:pt x="1722" y="37994"/>
                  </a:lnTo>
                  <a:lnTo>
                    <a:pt x="1953" y="38687"/>
                  </a:lnTo>
                  <a:lnTo>
                    <a:pt x="2197" y="39347"/>
                  </a:lnTo>
                  <a:lnTo>
                    <a:pt x="2452" y="39975"/>
                  </a:lnTo>
                  <a:lnTo>
                    <a:pt x="2721" y="40570"/>
                  </a:lnTo>
                  <a:lnTo>
                    <a:pt x="3001" y="41132"/>
                  </a:lnTo>
                  <a:lnTo>
                    <a:pt x="3307" y="41649"/>
                  </a:lnTo>
                  <a:lnTo>
                    <a:pt x="3626" y="42136"/>
                  </a:lnTo>
                  <a:lnTo>
                    <a:pt x="3957" y="42593"/>
                  </a:lnTo>
                  <a:lnTo>
                    <a:pt x="4300" y="43020"/>
                  </a:lnTo>
                  <a:lnTo>
                    <a:pt x="4655" y="43417"/>
                  </a:lnTo>
                  <a:lnTo>
                    <a:pt x="5023" y="43784"/>
                  </a:lnTo>
                  <a:lnTo>
                    <a:pt x="5403" y="44121"/>
                  </a:lnTo>
                  <a:lnTo>
                    <a:pt x="5795" y="44428"/>
                  </a:lnTo>
                  <a:lnTo>
                    <a:pt x="6199" y="44705"/>
                  </a:lnTo>
                  <a:lnTo>
                    <a:pt x="6616" y="44952"/>
                  </a:lnTo>
                  <a:lnTo>
                    <a:pt x="7059" y="45172"/>
                  </a:lnTo>
                  <a:lnTo>
                    <a:pt x="7514" y="45369"/>
                  </a:lnTo>
                  <a:lnTo>
                    <a:pt x="7981" y="45543"/>
                  </a:lnTo>
                  <a:lnTo>
                    <a:pt x="8461" y="45694"/>
                  </a:lnTo>
                  <a:lnTo>
                    <a:pt x="8952" y="45822"/>
                  </a:lnTo>
                  <a:lnTo>
                    <a:pt x="9457" y="45926"/>
                  </a:lnTo>
                  <a:lnTo>
                    <a:pt x="9973" y="46007"/>
                  </a:lnTo>
                  <a:lnTo>
                    <a:pt x="10502" y="46065"/>
                  </a:lnTo>
                  <a:lnTo>
                    <a:pt x="11042" y="46100"/>
                  </a:lnTo>
                  <a:lnTo>
                    <a:pt x="11596" y="46111"/>
                  </a:lnTo>
                  <a:lnTo>
                    <a:pt x="12122" y="46100"/>
                  </a:lnTo>
                  <a:lnTo>
                    <a:pt x="12638" y="46065"/>
                  </a:lnTo>
                  <a:lnTo>
                    <a:pt x="13143" y="46007"/>
                  </a:lnTo>
                  <a:lnTo>
                    <a:pt x="13637" y="45926"/>
                  </a:lnTo>
                  <a:lnTo>
                    <a:pt x="14120" y="45822"/>
                  </a:lnTo>
                  <a:lnTo>
                    <a:pt x="14592" y="45694"/>
                  </a:lnTo>
                  <a:lnTo>
                    <a:pt x="15053" y="45543"/>
                  </a:lnTo>
                  <a:lnTo>
                    <a:pt x="15503" y="45369"/>
                  </a:lnTo>
                  <a:lnTo>
                    <a:pt x="15942" y="45172"/>
                  </a:lnTo>
                  <a:lnTo>
                    <a:pt x="16371" y="44952"/>
                  </a:lnTo>
                  <a:lnTo>
                    <a:pt x="16800" y="44705"/>
                  </a:lnTo>
                  <a:lnTo>
                    <a:pt x="17216" y="44428"/>
                  </a:lnTo>
                  <a:lnTo>
                    <a:pt x="17619" y="44121"/>
                  </a:lnTo>
                  <a:lnTo>
                    <a:pt x="18008" y="43784"/>
                  </a:lnTo>
                  <a:lnTo>
                    <a:pt x="18383" y="43417"/>
                  </a:lnTo>
                  <a:lnTo>
                    <a:pt x="18744" y="43020"/>
                  </a:lnTo>
                  <a:lnTo>
                    <a:pt x="19092" y="42593"/>
                  </a:lnTo>
                  <a:lnTo>
                    <a:pt x="19427" y="42136"/>
                  </a:lnTo>
                  <a:lnTo>
                    <a:pt x="19747" y="41649"/>
                  </a:lnTo>
                  <a:lnTo>
                    <a:pt x="20054" y="41132"/>
                  </a:lnTo>
                  <a:lnTo>
                    <a:pt x="20347" y="40570"/>
                  </a:lnTo>
                  <a:lnTo>
                    <a:pt x="20627" y="39975"/>
                  </a:lnTo>
                  <a:lnTo>
                    <a:pt x="20893" y="39347"/>
                  </a:lnTo>
                  <a:lnTo>
                    <a:pt x="21145" y="38687"/>
                  </a:lnTo>
                  <a:lnTo>
                    <a:pt x="21384" y="37994"/>
                  </a:lnTo>
                  <a:lnTo>
                    <a:pt x="21609" y="37268"/>
                  </a:lnTo>
                  <a:lnTo>
                    <a:pt x="21821" y="36510"/>
                  </a:lnTo>
                  <a:lnTo>
                    <a:pt x="22019" y="35718"/>
                  </a:lnTo>
                  <a:lnTo>
                    <a:pt x="22203" y="34894"/>
                  </a:lnTo>
                  <a:lnTo>
                    <a:pt x="22373" y="34038"/>
                  </a:lnTo>
                  <a:lnTo>
                    <a:pt x="22529" y="33143"/>
                  </a:lnTo>
                  <a:lnTo>
                    <a:pt x="22668" y="32207"/>
                  </a:lnTo>
                  <a:lnTo>
                    <a:pt x="22791" y="31228"/>
                  </a:lnTo>
                  <a:lnTo>
                    <a:pt x="22897" y="30207"/>
                  </a:lnTo>
                  <a:lnTo>
                    <a:pt x="22987" y="29143"/>
                  </a:lnTo>
                  <a:lnTo>
                    <a:pt x="23061" y="28038"/>
                  </a:lnTo>
                  <a:lnTo>
                    <a:pt x="23118" y="26890"/>
                  </a:lnTo>
                  <a:lnTo>
                    <a:pt x="23159" y="25699"/>
                  </a:lnTo>
                  <a:lnTo>
                    <a:pt x="23184" y="24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6965113" y="5685867"/>
              <a:ext cx="23192" cy="46111"/>
            </a:xfrm>
            <a:custGeom>
              <a:avLst/>
              <a:pathLst>
                <a:path w="23192" h="46111">
                  <a:moveTo>
                    <a:pt x="23192" y="23055"/>
                  </a:moveTo>
                  <a:lnTo>
                    <a:pt x="23184" y="21741"/>
                  </a:lnTo>
                  <a:lnTo>
                    <a:pt x="23162" y="20472"/>
                  </a:lnTo>
                  <a:lnTo>
                    <a:pt x="23124" y="19247"/>
                  </a:lnTo>
                  <a:lnTo>
                    <a:pt x="23072" y="18068"/>
                  </a:lnTo>
                  <a:lnTo>
                    <a:pt x="23004" y="16933"/>
                  </a:lnTo>
                  <a:lnTo>
                    <a:pt x="22922" y="15844"/>
                  </a:lnTo>
                  <a:lnTo>
                    <a:pt x="22824" y="14800"/>
                  </a:lnTo>
                  <a:lnTo>
                    <a:pt x="22712" y="13800"/>
                  </a:lnTo>
                  <a:lnTo>
                    <a:pt x="22584" y="12846"/>
                  </a:lnTo>
                  <a:lnTo>
                    <a:pt x="22442" y="11937"/>
                  </a:lnTo>
                  <a:lnTo>
                    <a:pt x="22285" y="11068"/>
                  </a:lnTo>
                  <a:lnTo>
                    <a:pt x="22114" y="10234"/>
                  </a:lnTo>
                  <a:lnTo>
                    <a:pt x="21930" y="9436"/>
                  </a:lnTo>
                  <a:lnTo>
                    <a:pt x="21732" y="8673"/>
                  </a:lnTo>
                  <a:lnTo>
                    <a:pt x="21521" y="7946"/>
                  </a:lnTo>
                  <a:lnTo>
                    <a:pt x="21296" y="7255"/>
                  </a:lnTo>
                  <a:lnTo>
                    <a:pt x="21057" y="6598"/>
                  </a:lnTo>
                  <a:lnTo>
                    <a:pt x="20804" y="5978"/>
                  </a:lnTo>
                  <a:lnTo>
                    <a:pt x="20538" y="5392"/>
                  </a:lnTo>
                  <a:lnTo>
                    <a:pt x="20259" y="4843"/>
                  </a:lnTo>
                  <a:lnTo>
                    <a:pt x="19965" y="4326"/>
                  </a:lnTo>
                  <a:lnTo>
                    <a:pt x="19658" y="3841"/>
                  </a:lnTo>
                  <a:lnTo>
                    <a:pt x="19338" y="3388"/>
                  </a:lnTo>
                  <a:lnTo>
                    <a:pt x="19004" y="2965"/>
                  </a:lnTo>
                  <a:lnTo>
                    <a:pt x="18656" y="2575"/>
                  </a:lnTo>
                  <a:lnTo>
                    <a:pt x="18294" y="2215"/>
                  </a:lnTo>
                  <a:lnTo>
                    <a:pt x="17919" y="1887"/>
                  </a:lnTo>
                  <a:lnTo>
                    <a:pt x="17530" y="1590"/>
                  </a:lnTo>
                  <a:lnTo>
                    <a:pt x="17128" y="1325"/>
                  </a:lnTo>
                  <a:lnTo>
                    <a:pt x="16712" y="1091"/>
                  </a:lnTo>
                  <a:lnTo>
                    <a:pt x="16283" y="884"/>
                  </a:lnTo>
                  <a:lnTo>
                    <a:pt x="15841" y="698"/>
                  </a:lnTo>
                  <a:lnTo>
                    <a:pt x="15388" y="534"/>
                  </a:lnTo>
                  <a:lnTo>
                    <a:pt x="14922" y="392"/>
                  </a:lnTo>
                  <a:lnTo>
                    <a:pt x="14444" y="272"/>
                  </a:lnTo>
                  <a:lnTo>
                    <a:pt x="13953" y="174"/>
                  </a:lnTo>
                  <a:lnTo>
                    <a:pt x="13450" y="98"/>
                  </a:lnTo>
                  <a:lnTo>
                    <a:pt x="12935" y="43"/>
                  </a:lnTo>
                  <a:lnTo>
                    <a:pt x="12408" y="10"/>
                  </a:lnTo>
                  <a:lnTo>
                    <a:pt x="11869" y="0"/>
                  </a:lnTo>
                  <a:lnTo>
                    <a:pt x="11289" y="11"/>
                  </a:lnTo>
                  <a:lnTo>
                    <a:pt x="10723" y="46"/>
                  </a:lnTo>
                  <a:lnTo>
                    <a:pt x="10170" y="104"/>
                  </a:lnTo>
                  <a:lnTo>
                    <a:pt x="9631" y="185"/>
                  </a:lnTo>
                  <a:lnTo>
                    <a:pt x="9106" y="289"/>
                  </a:lnTo>
                  <a:lnTo>
                    <a:pt x="8594" y="417"/>
                  </a:lnTo>
                  <a:lnTo>
                    <a:pt x="8096" y="568"/>
                  </a:lnTo>
                  <a:lnTo>
                    <a:pt x="7612" y="742"/>
                  </a:lnTo>
                  <a:lnTo>
                    <a:pt x="7141" y="939"/>
                  </a:lnTo>
                  <a:lnTo>
                    <a:pt x="6684" y="1159"/>
                  </a:lnTo>
                  <a:lnTo>
                    <a:pt x="6255" y="1393"/>
                  </a:lnTo>
                  <a:lnTo>
                    <a:pt x="5839" y="1658"/>
                  </a:lnTo>
                  <a:lnTo>
                    <a:pt x="5436" y="1955"/>
                  </a:lnTo>
                  <a:lnTo>
                    <a:pt x="5047" y="2283"/>
                  </a:lnTo>
                  <a:lnTo>
                    <a:pt x="4672" y="2643"/>
                  </a:lnTo>
                  <a:lnTo>
                    <a:pt x="4311" y="3034"/>
                  </a:lnTo>
                  <a:lnTo>
                    <a:pt x="3963" y="3456"/>
                  </a:lnTo>
                  <a:lnTo>
                    <a:pt x="3628" y="3909"/>
                  </a:lnTo>
                  <a:lnTo>
                    <a:pt x="3308" y="4394"/>
                  </a:lnTo>
                  <a:lnTo>
                    <a:pt x="3001" y="4911"/>
                  </a:lnTo>
                  <a:lnTo>
                    <a:pt x="2708" y="5461"/>
                  </a:lnTo>
                  <a:lnTo>
                    <a:pt x="2431" y="6046"/>
                  </a:lnTo>
                  <a:lnTo>
                    <a:pt x="2168" y="6667"/>
                  </a:lnTo>
                  <a:lnTo>
                    <a:pt x="1920" y="7323"/>
                  </a:lnTo>
                  <a:lnTo>
                    <a:pt x="1688" y="8015"/>
                  </a:lnTo>
                  <a:lnTo>
                    <a:pt x="1470" y="8742"/>
                  </a:lnTo>
                  <a:lnTo>
                    <a:pt x="1268" y="9504"/>
                  </a:lnTo>
                  <a:lnTo>
                    <a:pt x="1080" y="10302"/>
                  </a:lnTo>
                  <a:lnTo>
                    <a:pt x="907" y="11136"/>
                  </a:lnTo>
                  <a:lnTo>
                    <a:pt x="750" y="12005"/>
                  </a:lnTo>
                  <a:lnTo>
                    <a:pt x="607" y="12914"/>
                  </a:lnTo>
                  <a:lnTo>
                    <a:pt x="480" y="13866"/>
                  </a:lnTo>
                  <a:lnTo>
                    <a:pt x="367" y="14862"/>
                  </a:lnTo>
                  <a:lnTo>
                    <a:pt x="270" y="15901"/>
                  </a:lnTo>
                  <a:lnTo>
                    <a:pt x="187" y="16985"/>
                  </a:lnTo>
                  <a:lnTo>
                    <a:pt x="120" y="18111"/>
                  </a:lnTo>
                  <a:lnTo>
                    <a:pt x="67" y="19282"/>
                  </a:lnTo>
                  <a:lnTo>
                    <a:pt x="30" y="20496"/>
                  </a:lnTo>
                  <a:lnTo>
                    <a:pt x="7" y="21754"/>
                  </a:lnTo>
                  <a:lnTo>
                    <a:pt x="0" y="23055"/>
                  </a:lnTo>
                  <a:lnTo>
                    <a:pt x="7" y="24331"/>
                  </a:lnTo>
                  <a:lnTo>
                    <a:pt x="30" y="25566"/>
                  </a:lnTo>
                  <a:lnTo>
                    <a:pt x="67" y="26759"/>
                  </a:lnTo>
                  <a:lnTo>
                    <a:pt x="120" y="27912"/>
                  </a:lnTo>
                  <a:lnTo>
                    <a:pt x="187" y="29024"/>
                  </a:lnTo>
                  <a:lnTo>
                    <a:pt x="270" y="30095"/>
                  </a:lnTo>
                  <a:lnTo>
                    <a:pt x="367" y="31125"/>
                  </a:lnTo>
                  <a:lnTo>
                    <a:pt x="480" y="32114"/>
                  </a:lnTo>
                  <a:lnTo>
                    <a:pt x="607" y="33062"/>
                  </a:lnTo>
                  <a:lnTo>
                    <a:pt x="750" y="33970"/>
                  </a:lnTo>
                  <a:lnTo>
                    <a:pt x="920" y="34839"/>
                  </a:lnTo>
                  <a:lnTo>
                    <a:pt x="1102" y="35675"/>
                  </a:lnTo>
                  <a:lnTo>
                    <a:pt x="1296" y="36476"/>
                  </a:lnTo>
                  <a:lnTo>
                    <a:pt x="1503" y="37244"/>
                  </a:lnTo>
                  <a:lnTo>
                    <a:pt x="1722" y="37977"/>
                  </a:lnTo>
                  <a:lnTo>
                    <a:pt x="1953" y="38676"/>
                  </a:lnTo>
                  <a:lnTo>
                    <a:pt x="2197" y="39341"/>
                  </a:lnTo>
                  <a:lnTo>
                    <a:pt x="2452" y="39972"/>
                  </a:lnTo>
                  <a:lnTo>
                    <a:pt x="2721" y="40569"/>
                  </a:lnTo>
                  <a:lnTo>
                    <a:pt x="3001" y="41132"/>
                  </a:lnTo>
                  <a:lnTo>
                    <a:pt x="3308" y="41649"/>
                  </a:lnTo>
                  <a:lnTo>
                    <a:pt x="3628" y="42136"/>
                  </a:lnTo>
                  <a:lnTo>
                    <a:pt x="3963" y="42593"/>
                  </a:lnTo>
                  <a:lnTo>
                    <a:pt x="4311" y="43020"/>
                  </a:lnTo>
                  <a:lnTo>
                    <a:pt x="4672" y="43417"/>
                  </a:lnTo>
                  <a:lnTo>
                    <a:pt x="5047" y="43784"/>
                  </a:lnTo>
                  <a:lnTo>
                    <a:pt x="5436" y="44121"/>
                  </a:lnTo>
                  <a:lnTo>
                    <a:pt x="5839" y="44428"/>
                  </a:lnTo>
                  <a:lnTo>
                    <a:pt x="6255" y="44705"/>
                  </a:lnTo>
                  <a:lnTo>
                    <a:pt x="6684" y="44952"/>
                  </a:lnTo>
                  <a:lnTo>
                    <a:pt x="7128" y="45172"/>
                  </a:lnTo>
                  <a:lnTo>
                    <a:pt x="7585" y="45369"/>
                  </a:lnTo>
                  <a:lnTo>
                    <a:pt x="8055" y="45543"/>
                  </a:lnTo>
                  <a:lnTo>
                    <a:pt x="8540" y="45694"/>
                  </a:lnTo>
                  <a:lnTo>
                    <a:pt x="9038" y="45822"/>
                  </a:lnTo>
                  <a:lnTo>
                    <a:pt x="9549" y="45926"/>
                  </a:lnTo>
                  <a:lnTo>
                    <a:pt x="10075" y="46007"/>
                  </a:lnTo>
                  <a:lnTo>
                    <a:pt x="10613" y="46065"/>
                  </a:lnTo>
                  <a:lnTo>
                    <a:pt x="11166" y="46100"/>
                  </a:lnTo>
                  <a:lnTo>
                    <a:pt x="11732" y="46111"/>
                  </a:lnTo>
                  <a:lnTo>
                    <a:pt x="12246" y="46100"/>
                  </a:lnTo>
                  <a:lnTo>
                    <a:pt x="12750" y="46065"/>
                  </a:lnTo>
                  <a:lnTo>
                    <a:pt x="13244" y="46007"/>
                  </a:lnTo>
                  <a:lnTo>
                    <a:pt x="13729" y="45926"/>
                  </a:lnTo>
                  <a:lnTo>
                    <a:pt x="14205" y="45822"/>
                  </a:lnTo>
                  <a:lnTo>
                    <a:pt x="14671" y="45694"/>
                  </a:lnTo>
                  <a:lnTo>
                    <a:pt x="15127" y="45543"/>
                  </a:lnTo>
                  <a:lnTo>
                    <a:pt x="15574" y="45369"/>
                  </a:lnTo>
                  <a:lnTo>
                    <a:pt x="16011" y="45172"/>
                  </a:lnTo>
                  <a:lnTo>
                    <a:pt x="16439" y="44952"/>
                  </a:lnTo>
                  <a:lnTo>
                    <a:pt x="16856" y="44705"/>
                  </a:lnTo>
                  <a:lnTo>
                    <a:pt x="17260" y="44428"/>
                  </a:lnTo>
                  <a:lnTo>
                    <a:pt x="17652" y="44121"/>
                  </a:lnTo>
                  <a:lnTo>
                    <a:pt x="18032" y="43784"/>
                  </a:lnTo>
                  <a:lnTo>
                    <a:pt x="18400" y="43417"/>
                  </a:lnTo>
                  <a:lnTo>
                    <a:pt x="18755" y="43020"/>
                  </a:lnTo>
                  <a:lnTo>
                    <a:pt x="19098" y="42593"/>
                  </a:lnTo>
                  <a:lnTo>
                    <a:pt x="19429" y="42136"/>
                  </a:lnTo>
                  <a:lnTo>
                    <a:pt x="19748" y="41649"/>
                  </a:lnTo>
                  <a:lnTo>
                    <a:pt x="20054" y="41132"/>
                  </a:lnTo>
                  <a:lnTo>
                    <a:pt x="20347" y="40569"/>
                  </a:lnTo>
                  <a:lnTo>
                    <a:pt x="20627" y="39972"/>
                  </a:lnTo>
                  <a:lnTo>
                    <a:pt x="20893" y="39341"/>
                  </a:lnTo>
                  <a:lnTo>
                    <a:pt x="21145" y="38676"/>
                  </a:lnTo>
                  <a:lnTo>
                    <a:pt x="21384" y="37977"/>
                  </a:lnTo>
                  <a:lnTo>
                    <a:pt x="21609" y="37244"/>
                  </a:lnTo>
                  <a:lnTo>
                    <a:pt x="21821" y="36476"/>
                  </a:lnTo>
                  <a:lnTo>
                    <a:pt x="22019" y="35675"/>
                  </a:lnTo>
                  <a:lnTo>
                    <a:pt x="22203" y="34839"/>
                  </a:lnTo>
                  <a:lnTo>
                    <a:pt x="22373" y="33970"/>
                  </a:lnTo>
                  <a:lnTo>
                    <a:pt x="22529" y="33062"/>
                  </a:lnTo>
                  <a:lnTo>
                    <a:pt x="22668" y="32114"/>
                  </a:lnTo>
                  <a:lnTo>
                    <a:pt x="22791" y="31125"/>
                  </a:lnTo>
                  <a:lnTo>
                    <a:pt x="22897" y="30095"/>
                  </a:lnTo>
                  <a:lnTo>
                    <a:pt x="22987" y="29024"/>
                  </a:lnTo>
                  <a:lnTo>
                    <a:pt x="23061" y="27912"/>
                  </a:lnTo>
                  <a:lnTo>
                    <a:pt x="23118" y="26759"/>
                  </a:lnTo>
                  <a:lnTo>
                    <a:pt x="23159" y="25566"/>
                  </a:lnTo>
                  <a:lnTo>
                    <a:pt x="23184" y="243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7120229" y="5677887"/>
              <a:ext cx="88472" cy="98908"/>
            </a:xfrm>
            <a:custGeom>
              <a:avLst/>
              <a:pathLst>
                <a:path w="88472" h="98908">
                  <a:moveTo>
                    <a:pt x="46930" y="10641"/>
                  </a:moveTo>
                  <a:lnTo>
                    <a:pt x="45311" y="10668"/>
                  </a:lnTo>
                  <a:lnTo>
                    <a:pt x="43729" y="10750"/>
                  </a:lnTo>
                  <a:lnTo>
                    <a:pt x="42184" y="10886"/>
                  </a:lnTo>
                  <a:lnTo>
                    <a:pt x="40676" y="11077"/>
                  </a:lnTo>
                  <a:lnTo>
                    <a:pt x="39205" y="11323"/>
                  </a:lnTo>
                  <a:lnTo>
                    <a:pt x="37770" y="11623"/>
                  </a:lnTo>
                  <a:lnTo>
                    <a:pt x="36373" y="11978"/>
                  </a:lnTo>
                  <a:lnTo>
                    <a:pt x="35012" y="12387"/>
                  </a:lnTo>
                  <a:lnTo>
                    <a:pt x="33688" y="12851"/>
                  </a:lnTo>
                  <a:lnTo>
                    <a:pt x="32401" y="13369"/>
                  </a:lnTo>
                  <a:lnTo>
                    <a:pt x="31165" y="13938"/>
                  </a:lnTo>
                  <a:lnTo>
                    <a:pt x="29970" y="14553"/>
                  </a:lnTo>
                  <a:lnTo>
                    <a:pt x="28813" y="15215"/>
                  </a:lnTo>
                  <a:lnTo>
                    <a:pt x="27697" y="15923"/>
                  </a:lnTo>
                  <a:lnTo>
                    <a:pt x="26620" y="16678"/>
                  </a:lnTo>
                  <a:lnTo>
                    <a:pt x="25582" y="17478"/>
                  </a:lnTo>
                  <a:lnTo>
                    <a:pt x="24584" y="18326"/>
                  </a:lnTo>
                  <a:lnTo>
                    <a:pt x="23626" y="19219"/>
                  </a:lnTo>
                  <a:lnTo>
                    <a:pt x="22707" y="20159"/>
                  </a:lnTo>
                  <a:lnTo>
                    <a:pt x="21828" y="21145"/>
                  </a:lnTo>
                  <a:lnTo>
                    <a:pt x="21002" y="22176"/>
                  </a:lnTo>
                  <a:lnTo>
                    <a:pt x="20218" y="23246"/>
                  </a:lnTo>
                  <a:lnTo>
                    <a:pt x="19474" y="24358"/>
                  </a:lnTo>
                  <a:lnTo>
                    <a:pt x="18772" y="25511"/>
                  </a:lnTo>
                  <a:lnTo>
                    <a:pt x="18110" y="26705"/>
                  </a:lnTo>
                  <a:lnTo>
                    <a:pt x="17489" y="27940"/>
                  </a:lnTo>
                  <a:lnTo>
                    <a:pt x="16909" y="29215"/>
                  </a:lnTo>
                  <a:lnTo>
                    <a:pt x="16371" y="30532"/>
                  </a:lnTo>
                  <a:lnTo>
                    <a:pt x="15873" y="31889"/>
                  </a:lnTo>
                  <a:lnTo>
                    <a:pt x="15416" y="33287"/>
                  </a:lnTo>
                  <a:lnTo>
                    <a:pt x="15001" y="34722"/>
                  </a:lnTo>
                  <a:lnTo>
                    <a:pt x="14630" y="36188"/>
                  </a:lnTo>
                  <a:lnTo>
                    <a:pt x="14302" y="37685"/>
                  </a:lnTo>
                  <a:lnTo>
                    <a:pt x="14019" y="39214"/>
                  </a:lnTo>
                  <a:lnTo>
                    <a:pt x="13779" y="40774"/>
                  </a:lnTo>
                  <a:lnTo>
                    <a:pt x="13582" y="42365"/>
                  </a:lnTo>
                  <a:lnTo>
                    <a:pt x="13429" y="43988"/>
                  </a:lnTo>
                  <a:lnTo>
                    <a:pt x="13320" y="45642"/>
                  </a:lnTo>
                  <a:lnTo>
                    <a:pt x="13255" y="47328"/>
                  </a:lnTo>
                  <a:lnTo>
                    <a:pt x="13233" y="49045"/>
                  </a:lnTo>
                  <a:lnTo>
                    <a:pt x="13256" y="50763"/>
                  </a:lnTo>
                  <a:lnTo>
                    <a:pt x="13326" y="52452"/>
                  </a:lnTo>
                  <a:lnTo>
                    <a:pt x="13442" y="54113"/>
                  </a:lnTo>
                  <a:lnTo>
                    <a:pt x="13604" y="55746"/>
                  </a:lnTo>
                  <a:lnTo>
                    <a:pt x="13813" y="57349"/>
                  </a:lnTo>
                  <a:lnTo>
                    <a:pt x="14068" y="58925"/>
                  </a:lnTo>
                  <a:lnTo>
                    <a:pt x="14369" y="60471"/>
                  </a:lnTo>
                  <a:lnTo>
                    <a:pt x="14717" y="61989"/>
                  </a:lnTo>
                  <a:lnTo>
                    <a:pt x="15111" y="63478"/>
                  </a:lnTo>
                  <a:lnTo>
                    <a:pt x="15552" y="64938"/>
                  </a:lnTo>
                  <a:lnTo>
                    <a:pt x="16049" y="66351"/>
                  </a:lnTo>
                  <a:lnTo>
                    <a:pt x="16586" y="67724"/>
                  </a:lnTo>
                  <a:lnTo>
                    <a:pt x="17163" y="69058"/>
                  </a:lnTo>
                  <a:lnTo>
                    <a:pt x="17779" y="70352"/>
                  </a:lnTo>
                  <a:lnTo>
                    <a:pt x="18434" y="71606"/>
                  </a:lnTo>
                  <a:lnTo>
                    <a:pt x="19129" y="72821"/>
                  </a:lnTo>
                  <a:lnTo>
                    <a:pt x="19864" y="73996"/>
                  </a:lnTo>
                  <a:lnTo>
                    <a:pt x="20638" y="75132"/>
                  </a:lnTo>
                  <a:lnTo>
                    <a:pt x="21452" y="76228"/>
                  </a:lnTo>
                  <a:lnTo>
                    <a:pt x="22305" y="77285"/>
                  </a:lnTo>
                  <a:lnTo>
                    <a:pt x="23211" y="78298"/>
                  </a:lnTo>
                  <a:lnTo>
                    <a:pt x="24155" y="79266"/>
                  </a:lnTo>
                  <a:lnTo>
                    <a:pt x="25137" y="80186"/>
                  </a:lnTo>
                  <a:lnTo>
                    <a:pt x="26158" y="81061"/>
                  </a:lnTo>
                  <a:lnTo>
                    <a:pt x="27216" y="81889"/>
                  </a:lnTo>
                  <a:lnTo>
                    <a:pt x="28313" y="82671"/>
                  </a:lnTo>
                  <a:lnTo>
                    <a:pt x="29448" y="83406"/>
                  </a:lnTo>
                  <a:lnTo>
                    <a:pt x="30622" y="84095"/>
                  </a:lnTo>
                  <a:lnTo>
                    <a:pt x="31833" y="84738"/>
                  </a:lnTo>
                  <a:lnTo>
                    <a:pt x="33083" y="85334"/>
                  </a:lnTo>
                  <a:lnTo>
                    <a:pt x="34381" y="85878"/>
                  </a:lnTo>
                  <a:lnTo>
                    <a:pt x="35710" y="86365"/>
                  </a:lnTo>
                  <a:lnTo>
                    <a:pt x="37071" y="86795"/>
                  </a:lnTo>
                  <a:lnTo>
                    <a:pt x="38463" y="87167"/>
                  </a:lnTo>
                  <a:lnTo>
                    <a:pt x="39887" y="87483"/>
                  </a:lnTo>
                  <a:lnTo>
                    <a:pt x="41342" y="87740"/>
                  </a:lnTo>
                  <a:lnTo>
                    <a:pt x="42828" y="87941"/>
                  </a:lnTo>
                  <a:lnTo>
                    <a:pt x="44346" y="88084"/>
                  </a:lnTo>
                  <a:lnTo>
                    <a:pt x="45895" y="88170"/>
                  </a:lnTo>
                  <a:lnTo>
                    <a:pt x="47476" y="88199"/>
                  </a:lnTo>
                  <a:lnTo>
                    <a:pt x="48584" y="88184"/>
                  </a:lnTo>
                  <a:lnTo>
                    <a:pt x="49672" y="88141"/>
                  </a:lnTo>
                  <a:lnTo>
                    <a:pt x="50740" y="88070"/>
                  </a:lnTo>
                  <a:lnTo>
                    <a:pt x="51787" y="87970"/>
                  </a:lnTo>
                  <a:lnTo>
                    <a:pt x="52813" y="87841"/>
                  </a:lnTo>
                  <a:lnTo>
                    <a:pt x="53819" y="87683"/>
                  </a:lnTo>
                  <a:lnTo>
                    <a:pt x="54805" y="87497"/>
                  </a:lnTo>
                  <a:lnTo>
                    <a:pt x="55770" y="87282"/>
                  </a:lnTo>
                  <a:lnTo>
                    <a:pt x="56715" y="87038"/>
                  </a:lnTo>
                  <a:lnTo>
                    <a:pt x="57639" y="86766"/>
                  </a:lnTo>
                  <a:lnTo>
                    <a:pt x="58558" y="86455"/>
                  </a:lnTo>
                  <a:lnTo>
                    <a:pt x="59457" y="86120"/>
                  </a:lnTo>
                  <a:lnTo>
                    <a:pt x="60337" y="85762"/>
                  </a:lnTo>
                  <a:lnTo>
                    <a:pt x="61197" y="85380"/>
                  </a:lnTo>
                  <a:lnTo>
                    <a:pt x="62039" y="84976"/>
                  </a:lnTo>
                  <a:lnTo>
                    <a:pt x="62862" y="84548"/>
                  </a:lnTo>
                  <a:lnTo>
                    <a:pt x="63665" y="84097"/>
                  </a:lnTo>
                  <a:lnTo>
                    <a:pt x="64450" y="83623"/>
                  </a:lnTo>
                  <a:lnTo>
                    <a:pt x="65215" y="83126"/>
                  </a:lnTo>
                  <a:lnTo>
                    <a:pt x="65961" y="82605"/>
                  </a:lnTo>
                  <a:lnTo>
                    <a:pt x="66704" y="82064"/>
                  </a:lnTo>
                  <a:lnTo>
                    <a:pt x="67429" y="81503"/>
                  </a:lnTo>
                  <a:lnTo>
                    <a:pt x="68139" y="80923"/>
                  </a:lnTo>
                  <a:lnTo>
                    <a:pt x="68832" y="80324"/>
                  </a:lnTo>
                  <a:lnTo>
                    <a:pt x="69508" y="79706"/>
                  </a:lnTo>
                  <a:lnTo>
                    <a:pt x="70169" y="79069"/>
                  </a:lnTo>
                  <a:lnTo>
                    <a:pt x="70813" y="78413"/>
                  </a:lnTo>
                  <a:lnTo>
                    <a:pt x="71440" y="77738"/>
                  </a:lnTo>
                  <a:lnTo>
                    <a:pt x="72051" y="77043"/>
                  </a:lnTo>
                  <a:lnTo>
                    <a:pt x="72646" y="76330"/>
                  </a:lnTo>
                  <a:lnTo>
                    <a:pt x="73226" y="75586"/>
                  </a:lnTo>
                  <a:lnTo>
                    <a:pt x="73792" y="74826"/>
                  </a:lnTo>
                  <a:lnTo>
                    <a:pt x="74345" y="74052"/>
                  </a:lnTo>
                  <a:lnTo>
                    <a:pt x="74884" y="73263"/>
                  </a:lnTo>
                  <a:lnTo>
                    <a:pt x="75409" y="72459"/>
                  </a:lnTo>
                  <a:lnTo>
                    <a:pt x="75920" y="71639"/>
                  </a:lnTo>
                  <a:lnTo>
                    <a:pt x="76418" y="70805"/>
                  </a:lnTo>
                  <a:lnTo>
                    <a:pt x="76903" y="69956"/>
                  </a:lnTo>
                  <a:lnTo>
                    <a:pt x="77373" y="69092"/>
                  </a:lnTo>
                  <a:lnTo>
                    <a:pt x="77830" y="68212"/>
                  </a:lnTo>
                  <a:lnTo>
                    <a:pt x="88472" y="73533"/>
                  </a:lnTo>
                  <a:lnTo>
                    <a:pt x="87941" y="74603"/>
                  </a:lnTo>
                  <a:lnTo>
                    <a:pt x="87386" y="75659"/>
                  </a:lnTo>
                  <a:lnTo>
                    <a:pt x="86806" y="76699"/>
                  </a:lnTo>
                  <a:lnTo>
                    <a:pt x="86201" y="77724"/>
                  </a:lnTo>
                  <a:lnTo>
                    <a:pt x="85573" y="78734"/>
                  </a:lnTo>
                  <a:lnTo>
                    <a:pt x="84919" y="79729"/>
                  </a:lnTo>
                  <a:lnTo>
                    <a:pt x="84241" y="80710"/>
                  </a:lnTo>
                  <a:lnTo>
                    <a:pt x="83538" y="81675"/>
                  </a:lnTo>
                  <a:lnTo>
                    <a:pt x="82811" y="82625"/>
                  </a:lnTo>
                  <a:lnTo>
                    <a:pt x="82060" y="83560"/>
                  </a:lnTo>
                  <a:lnTo>
                    <a:pt x="81282" y="84476"/>
                  </a:lnTo>
                  <a:lnTo>
                    <a:pt x="80477" y="85367"/>
                  </a:lnTo>
                  <a:lnTo>
                    <a:pt x="79645" y="86233"/>
                  </a:lnTo>
                  <a:lnTo>
                    <a:pt x="78785" y="87075"/>
                  </a:lnTo>
                  <a:lnTo>
                    <a:pt x="77899" y="87892"/>
                  </a:lnTo>
                  <a:lnTo>
                    <a:pt x="76985" y="88684"/>
                  </a:lnTo>
                  <a:lnTo>
                    <a:pt x="76043" y="89453"/>
                  </a:lnTo>
                  <a:lnTo>
                    <a:pt x="75075" y="90196"/>
                  </a:lnTo>
                  <a:lnTo>
                    <a:pt x="74079" y="90915"/>
                  </a:lnTo>
                  <a:lnTo>
                    <a:pt x="73056" y="91609"/>
                  </a:lnTo>
                  <a:lnTo>
                    <a:pt x="72018" y="92277"/>
                  </a:lnTo>
                  <a:lnTo>
                    <a:pt x="70952" y="92916"/>
                  </a:lnTo>
                  <a:lnTo>
                    <a:pt x="69857" y="93527"/>
                  </a:lnTo>
                  <a:lnTo>
                    <a:pt x="68734" y="94109"/>
                  </a:lnTo>
                  <a:lnTo>
                    <a:pt x="67581" y="94662"/>
                  </a:lnTo>
                  <a:lnTo>
                    <a:pt x="66401" y="95186"/>
                  </a:lnTo>
                  <a:lnTo>
                    <a:pt x="65191" y="95682"/>
                  </a:lnTo>
                  <a:lnTo>
                    <a:pt x="63953" y="96150"/>
                  </a:lnTo>
                  <a:lnTo>
                    <a:pt x="62686" y="96588"/>
                  </a:lnTo>
                  <a:lnTo>
                    <a:pt x="61391" y="96998"/>
                  </a:lnTo>
                  <a:lnTo>
                    <a:pt x="60079" y="97361"/>
                  </a:lnTo>
                  <a:lnTo>
                    <a:pt x="58736" y="97686"/>
                  </a:lnTo>
                  <a:lnTo>
                    <a:pt x="57362" y="97972"/>
                  </a:lnTo>
                  <a:lnTo>
                    <a:pt x="55956" y="98221"/>
                  </a:lnTo>
                  <a:lnTo>
                    <a:pt x="54519" y="98431"/>
                  </a:lnTo>
                  <a:lnTo>
                    <a:pt x="53050" y="98603"/>
                  </a:lnTo>
                  <a:lnTo>
                    <a:pt x="51550" y="98736"/>
                  </a:lnTo>
                  <a:lnTo>
                    <a:pt x="50019" y="98832"/>
                  </a:lnTo>
                  <a:lnTo>
                    <a:pt x="48456" y="98889"/>
                  </a:lnTo>
                  <a:lnTo>
                    <a:pt x="46862" y="98908"/>
                  </a:lnTo>
                  <a:lnTo>
                    <a:pt x="44558" y="98871"/>
                  </a:lnTo>
                  <a:lnTo>
                    <a:pt x="42311" y="98761"/>
                  </a:lnTo>
                  <a:lnTo>
                    <a:pt x="40121" y="98577"/>
                  </a:lnTo>
                  <a:lnTo>
                    <a:pt x="37989" y="98319"/>
                  </a:lnTo>
                  <a:lnTo>
                    <a:pt x="35914" y="97987"/>
                  </a:lnTo>
                  <a:lnTo>
                    <a:pt x="33896" y="97582"/>
                  </a:lnTo>
                  <a:lnTo>
                    <a:pt x="31935" y="97103"/>
                  </a:lnTo>
                  <a:lnTo>
                    <a:pt x="30032" y="96551"/>
                  </a:lnTo>
                  <a:lnTo>
                    <a:pt x="28186" y="95925"/>
                  </a:lnTo>
                  <a:lnTo>
                    <a:pt x="26398" y="95225"/>
                  </a:lnTo>
                  <a:lnTo>
                    <a:pt x="24680" y="94446"/>
                  </a:lnTo>
                  <a:lnTo>
                    <a:pt x="23017" y="93609"/>
                  </a:lnTo>
                  <a:lnTo>
                    <a:pt x="21411" y="92716"/>
                  </a:lnTo>
                  <a:lnTo>
                    <a:pt x="19860" y="91765"/>
                  </a:lnTo>
                  <a:lnTo>
                    <a:pt x="18366" y="90757"/>
                  </a:lnTo>
                  <a:lnTo>
                    <a:pt x="16927" y="89691"/>
                  </a:lnTo>
                  <a:lnTo>
                    <a:pt x="15545" y="88568"/>
                  </a:lnTo>
                  <a:lnTo>
                    <a:pt x="14218" y="87388"/>
                  </a:lnTo>
                  <a:lnTo>
                    <a:pt x="12947" y="86151"/>
                  </a:lnTo>
                  <a:lnTo>
                    <a:pt x="11732" y="84856"/>
                  </a:lnTo>
                  <a:lnTo>
                    <a:pt x="10588" y="83495"/>
                  </a:lnTo>
                  <a:lnTo>
                    <a:pt x="9503" y="82084"/>
                  </a:lnTo>
                  <a:lnTo>
                    <a:pt x="8476" y="80624"/>
                  </a:lnTo>
                  <a:lnTo>
                    <a:pt x="7508" y="79116"/>
                  </a:lnTo>
                  <a:lnTo>
                    <a:pt x="6599" y="77558"/>
                  </a:lnTo>
                  <a:lnTo>
                    <a:pt x="5748" y="75950"/>
                  </a:lnTo>
                  <a:lnTo>
                    <a:pt x="4957" y="74294"/>
                  </a:lnTo>
                  <a:lnTo>
                    <a:pt x="4223" y="72589"/>
                  </a:lnTo>
                  <a:lnTo>
                    <a:pt x="3549" y="70834"/>
                  </a:lnTo>
                  <a:lnTo>
                    <a:pt x="2933" y="69031"/>
                  </a:lnTo>
                  <a:lnTo>
                    <a:pt x="2375" y="67186"/>
                  </a:lnTo>
                  <a:lnTo>
                    <a:pt x="1877" y="65307"/>
                  </a:lnTo>
                  <a:lnTo>
                    <a:pt x="1437" y="63393"/>
                  </a:lnTo>
                  <a:lnTo>
                    <a:pt x="1055" y="61446"/>
                  </a:lnTo>
                  <a:lnTo>
                    <a:pt x="733" y="59464"/>
                  </a:lnTo>
                  <a:lnTo>
                    <a:pt x="469" y="57448"/>
                  </a:lnTo>
                  <a:lnTo>
                    <a:pt x="263" y="55399"/>
                  </a:lnTo>
                  <a:lnTo>
                    <a:pt x="117" y="53315"/>
                  </a:lnTo>
                  <a:lnTo>
                    <a:pt x="29" y="51197"/>
                  </a:lnTo>
                  <a:lnTo>
                    <a:pt x="0" y="49045"/>
                  </a:lnTo>
                  <a:lnTo>
                    <a:pt x="30" y="46815"/>
                  </a:lnTo>
                  <a:lnTo>
                    <a:pt x="122" y="44630"/>
                  </a:lnTo>
                  <a:lnTo>
                    <a:pt x="276" y="42488"/>
                  </a:lnTo>
                  <a:lnTo>
                    <a:pt x="491" y="40390"/>
                  </a:lnTo>
                  <a:lnTo>
                    <a:pt x="767" y="38335"/>
                  </a:lnTo>
                  <a:lnTo>
                    <a:pt x="1105" y="36324"/>
                  </a:lnTo>
                  <a:lnTo>
                    <a:pt x="1504" y="34357"/>
                  </a:lnTo>
                  <a:lnTo>
                    <a:pt x="1964" y="32433"/>
                  </a:lnTo>
                  <a:lnTo>
                    <a:pt x="2486" y="30553"/>
                  </a:lnTo>
                  <a:lnTo>
                    <a:pt x="3069" y="28717"/>
                  </a:lnTo>
                  <a:lnTo>
                    <a:pt x="3725" y="26930"/>
                  </a:lnTo>
                  <a:lnTo>
                    <a:pt x="4436" y="25197"/>
                  </a:lnTo>
                  <a:lnTo>
                    <a:pt x="5203" y="23519"/>
                  </a:lnTo>
                  <a:lnTo>
                    <a:pt x="6027" y="21896"/>
                  </a:lnTo>
                  <a:lnTo>
                    <a:pt x="6906" y="20327"/>
                  </a:lnTo>
                  <a:lnTo>
                    <a:pt x="7841" y="18813"/>
                  </a:lnTo>
                  <a:lnTo>
                    <a:pt x="8832" y="17353"/>
                  </a:lnTo>
                  <a:lnTo>
                    <a:pt x="9879" y="15948"/>
                  </a:lnTo>
                  <a:lnTo>
                    <a:pt x="10982" y="14597"/>
                  </a:lnTo>
                  <a:lnTo>
                    <a:pt x="12141" y="13301"/>
                  </a:lnTo>
                  <a:lnTo>
                    <a:pt x="13369" y="12049"/>
                  </a:lnTo>
                  <a:lnTo>
                    <a:pt x="14652" y="10856"/>
                  </a:lnTo>
                  <a:lnTo>
                    <a:pt x="15989" y="9724"/>
                  </a:lnTo>
                  <a:lnTo>
                    <a:pt x="17380" y="8652"/>
                  </a:lnTo>
                  <a:lnTo>
                    <a:pt x="18826" y="7639"/>
                  </a:lnTo>
                  <a:lnTo>
                    <a:pt x="20327" y="6687"/>
                  </a:lnTo>
                  <a:lnTo>
                    <a:pt x="21882" y="5795"/>
                  </a:lnTo>
                  <a:lnTo>
                    <a:pt x="23492" y="4963"/>
                  </a:lnTo>
                  <a:lnTo>
                    <a:pt x="25156" y="4191"/>
                  </a:lnTo>
                  <a:lnTo>
                    <a:pt x="26875" y="3478"/>
                  </a:lnTo>
                  <a:lnTo>
                    <a:pt x="28646" y="2817"/>
                  </a:lnTo>
                  <a:lnTo>
                    <a:pt x="30466" y="2226"/>
                  </a:lnTo>
                  <a:lnTo>
                    <a:pt x="32335" y="1704"/>
                  </a:lnTo>
                  <a:lnTo>
                    <a:pt x="34253" y="1252"/>
                  </a:lnTo>
                  <a:lnTo>
                    <a:pt x="36221" y="869"/>
                  </a:lnTo>
                  <a:lnTo>
                    <a:pt x="38237" y="556"/>
                  </a:lnTo>
                  <a:lnTo>
                    <a:pt x="40302" y="313"/>
                  </a:lnTo>
                  <a:lnTo>
                    <a:pt x="42417" y="139"/>
                  </a:lnTo>
                  <a:lnTo>
                    <a:pt x="44581" y="34"/>
                  </a:lnTo>
                  <a:lnTo>
                    <a:pt x="46794" y="0"/>
                  </a:lnTo>
                  <a:lnTo>
                    <a:pt x="49813" y="60"/>
                  </a:lnTo>
                  <a:lnTo>
                    <a:pt x="52731" y="240"/>
                  </a:lnTo>
                  <a:lnTo>
                    <a:pt x="55548" y="540"/>
                  </a:lnTo>
                  <a:lnTo>
                    <a:pt x="58264" y="960"/>
                  </a:lnTo>
                  <a:lnTo>
                    <a:pt x="60880" y="1500"/>
                  </a:lnTo>
                  <a:lnTo>
                    <a:pt x="63394" y="2160"/>
                  </a:lnTo>
                  <a:lnTo>
                    <a:pt x="65807" y="2941"/>
                  </a:lnTo>
                  <a:lnTo>
                    <a:pt x="68120" y="3841"/>
                  </a:lnTo>
                  <a:lnTo>
                    <a:pt x="70331" y="4862"/>
                  </a:lnTo>
                  <a:lnTo>
                    <a:pt x="72442" y="6002"/>
                  </a:lnTo>
                  <a:lnTo>
                    <a:pt x="74447" y="7261"/>
                  </a:lnTo>
                  <a:lnTo>
                    <a:pt x="76343" y="8635"/>
                  </a:lnTo>
                  <a:lnTo>
                    <a:pt x="78131" y="10126"/>
                  </a:lnTo>
                  <a:lnTo>
                    <a:pt x="79809" y="11732"/>
                  </a:lnTo>
                  <a:lnTo>
                    <a:pt x="81377" y="13454"/>
                  </a:lnTo>
                  <a:lnTo>
                    <a:pt x="82837" y="15293"/>
                  </a:lnTo>
                  <a:lnTo>
                    <a:pt x="84188" y="17247"/>
                  </a:lnTo>
                  <a:lnTo>
                    <a:pt x="85429" y="19317"/>
                  </a:lnTo>
                  <a:lnTo>
                    <a:pt x="86562" y="21504"/>
                  </a:lnTo>
                  <a:lnTo>
                    <a:pt x="87585" y="23806"/>
                  </a:lnTo>
                  <a:lnTo>
                    <a:pt x="75238" y="27899"/>
                  </a:lnTo>
                  <a:lnTo>
                    <a:pt x="74956" y="27220"/>
                  </a:lnTo>
                  <a:lnTo>
                    <a:pt x="74654" y="26548"/>
                  </a:lnTo>
                  <a:lnTo>
                    <a:pt x="74334" y="25883"/>
                  </a:lnTo>
                  <a:lnTo>
                    <a:pt x="73994" y="25225"/>
                  </a:lnTo>
                  <a:lnTo>
                    <a:pt x="73635" y="24573"/>
                  </a:lnTo>
                  <a:lnTo>
                    <a:pt x="73257" y="23929"/>
                  </a:lnTo>
                  <a:lnTo>
                    <a:pt x="72860" y="23291"/>
                  </a:lnTo>
                  <a:lnTo>
                    <a:pt x="72444" y="22660"/>
                  </a:lnTo>
                  <a:lnTo>
                    <a:pt x="72009" y="22036"/>
                  </a:lnTo>
                  <a:lnTo>
                    <a:pt x="71555" y="21418"/>
                  </a:lnTo>
                  <a:lnTo>
                    <a:pt x="71079" y="20798"/>
                  </a:lnTo>
                  <a:lnTo>
                    <a:pt x="70581" y="20193"/>
                  </a:lnTo>
                  <a:lnTo>
                    <a:pt x="70059" y="19603"/>
                  </a:lnTo>
                  <a:lnTo>
                    <a:pt x="69514" y="19028"/>
                  </a:lnTo>
                  <a:lnTo>
                    <a:pt x="68946" y="18468"/>
                  </a:lnTo>
                  <a:lnTo>
                    <a:pt x="68354" y="17923"/>
                  </a:lnTo>
                  <a:lnTo>
                    <a:pt x="67740" y="17393"/>
                  </a:lnTo>
                  <a:lnTo>
                    <a:pt x="67102" y="16878"/>
                  </a:lnTo>
                  <a:lnTo>
                    <a:pt x="66441" y="16378"/>
                  </a:lnTo>
                  <a:lnTo>
                    <a:pt x="65757" y="15893"/>
                  </a:lnTo>
                  <a:lnTo>
                    <a:pt x="65049" y="15425"/>
                  </a:lnTo>
                  <a:lnTo>
                    <a:pt x="64316" y="14976"/>
                  </a:lnTo>
                  <a:lnTo>
                    <a:pt x="63559" y="14547"/>
                  </a:lnTo>
                  <a:lnTo>
                    <a:pt x="62777" y="14136"/>
                  </a:lnTo>
                  <a:lnTo>
                    <a:pt x="61971" y="13744"/>
                  </a:lnTo>
                  <a:lnTo>
                    <a:pt x="61140" y="13372"/>
                  </a:lnTo>
                  <a:lnTo>
                    <a:pt x="60285" y="13019"/>
                  </a:lnTo>
                  <a:lnTo>
                    <a:pt x="59405" y="12684"/>
                  </a:lnTo>
                  <a:lnTo>
                    <a:pt x="58500" y="12369"/>
                  </a:lnTo>
                  <a:lnTo>
                    <a:pt x="57571" y="12073"/>
                  </a:lnTo>
                  <a:lnTo>
                    <a:pt x="56630" y="11801"/>
                  </a:lnTo>
                  <a:lnTo>
                    <a:pt x="55661" y="11557"/>
                  </a:lnTo>
                  <a:lnTo>
                    <a:pt x="54665" y="11343"/>
                  </a:lnTo>
                  <a:lnTo>
                    <a:pt x="53642" y="11156"/>
                  </a:lnTo>
                  <a:lnTo>
                    <a:pt x="52592" y="10999"/>
                  </a:lnTo>
                  <a:lnTo>
                    <a:pt x="51514" y="10870"/>
                  </a:lnTo>
                  <a:lnTo>
                    <a:pt x="50409" y="10770"/>
                  </a:lnTo>
                  <a:lnTo>
                    <a:pt x="49276" y="10698"/>
                  </a:lnTo>
                  <a:lnTo>
                    <a:pt x="48117" y="106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7226914" y="5679319"/>
              <a:ext cx="13028" cy="96111"/>
            </a:xfrm>
            <a:custGeom>
              <a:avLst/>
              <a:pathLst>
                <a:path w="13028" h="96111">
                  <a:moveTo>
                    <a:pt x="0" y="96111"/>
                  </a:moveTo>
                  <a:lnTo>
                    <a:pt x="0" y="0"/>
                  </a:lnTo>
                  <a:lnTo>
                    <a:pt x="13028" y="0"/>
                  </a:lnTo>
                  <a:lnTo>
                    <a:pt x="13028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7253654" y="5674203"/>
              <a:ext cx="37039" cy="130150"/>
            </a:xfrm>
            <a:custGeom>
              <a:avLst/>
              <a:pathLst>
                <a:path w="37039" h="130150">
                  <a:moveTo>
                    <a:pt x="37039" y="65211"/>
                  </a:moveTo>
                  <a:lnTo>
                    <a:pt x="37025" y="67112"/>
                  </a:lnTo>
                  <a:lnTo>
                    <a:pt x="36982" y="68995"/>
                  </a:lnTo>
                  <a:lnTo>
                    <a:pt x="36910" y="70861"/>
                  </a:lnTo>
                  <a:lnTo>
                    <a:pt x="36810" y="72709"/>
                  </a:lnTo>
                  <a:lnTo>
                    <a:pt x="36681" y="74539"/>
                  </a:lnTo>
                  <a:lnTo>
                    <a:pt x="36523" y="76352"/>
                  </a:lnTo>
                  <a:lnTo>
                    <a:pt x="36337" y="78146"/>
                  </a:lnTo>
                  <a:lnTo>
                    <a:pt x="36122" y="79923"/>
                  </a:lnTo>
                  <a:lnTo>
                    <a:pt x="35879" y="81682"/>
                  </a:lnTo>
                  <a:lnTo>
                    <a:pt x="35607" y="83424"/>
                  </a:lnTo>
                  <a:lnTo>
                    <a:pt x="35304" y="85137"/>
                  </a:lnTo>
                  <a:lnTo>
                    <a:pt x="34968" y="86837"/>
                  </a:lnTo>
                  <a:lnTo>
                    <a:pt x="34600" y="88526"/>
                  </a:lnTo>
                  <a:lnTo>
                    <a:pt x="34199" y="90201"/>
                  </a:lnTo>
                  <a:lnTo>
                    <a:pt x="33765" y="91865"/>
                  </a:lnTo>
                  <a:lnTo>
                    <a:pt x="33298" y="93517"/>
                  </a:lnTo>
                  <a:lnTo>
                    <a:pt x="32799" y="95156"/>
                  </a:lnTo>
                  <a:lnTo>
                    <a:pt x="32267" y="96783"/>
                  </a:lnTo>
                  <a:lnTo>
                    <a:pt x="31702" y="98397"/>
                  </a:lnTo>
                  <a:lnTo>
                    <a:pt x="31105" y="100000"/>
                  </a:lnTo>
                  <a:lnTo>
                    <a:pt x="30474" y="101591"/>
                  </a:lnTo>
                  <a:lnTo>
                    <a:pt x="29809" y="103173"/>
                  </a:lnTo>
                  <a:lnTo>
                    <a:pt x="29109" y="104745"/>
                  </a:lnTo>
                  <a:lnTo>
                    <a:pt x="28376" y="106308"/>
                  </a:lnTo>
                  <a:lnTo>
                    <a:pt x="27609" y="107861"/>
                  </a:lnTo>
                  <a:lnTo>
                    <a:pt x="26807" y="109405"/>
                  </a:lnTo>
                  <a:lnTo>
                    <a:pt x="25972" y="110939"/>
                  </a:lnTo>
                  <a:lnTo>
                    <a:pt x="25102" y="112463"/>
                  </a:lnTo>
                  <a:lnTo>
                    <a:pt x="24198" y="113978"/>
                  </a:lnTo>
                  <a:lnTo>
                    <a:pt x="23260" y="115484"/>
                  </a:lnTo>
                  <a:lnTo>
                    <a:pt x="22287" y="116981"/>
                  </a:lnTo>
                  <a:lnTo>
                    <a:pt x="21276" y="118472"/>
                  </a:lnTo>
                  <a:lnTo>
                    <a:pt x="20229" y="119955"/>
                  </a:lnTo>
                  <a:lnTo>
                    <a:pt x="19145" y="121432"/>
                  </a:lnTo>
                  <a:lnTo>
                    <a:pt x="18025" y="122902"/>
                  </a:lnTo>
                  <a:lnTo>
                    <a:pt x="16867" y="124365"/>
                  </a:lnTo>
                  <a:lnTo>
                    <a:pt x="15673" y="125822"/>
                  </a:lnTo>
                  <a:lnTo>
                    <a:pt x="14442" y="127271"/>
                  </a:lnTo>
                  <a:lnTo>
                    <a:pt x="13173" y="128714"/>
                  </a:lnTo>
                  <a:lnTo>
                    <a:pt x="11869" y="130150"/>
                  </a:lnTo>
                  <a:lnTo>
                    <a:pt x="0" y="130150"/>
                  </a:lnTo>
                  <a:lnTo>
                    <a:pt x="1264" y="128714"/>
                  </a:lnTo>
                  <a:lnTo>
                    <a:pt x="2493" y="127271"/>
                  </a:lnTo>
                  <a:lnTo>
                    <a:pt x="3687" y="125822"/>
                  </a:lnTo>
                  <a:lnTo>
                    <a:pt x="4845" y="124365"/>
                  </a:lnTo>
                  <a:lnTo>
                    <a:pt x="5968" y="122902"/>
                  </a:lnTo>
                  <a:lnTo>
                    <a:pt x="7055" y="121432"/>
                  </a:lnTo>
                  <a:lnTo>
                    <a:pt x="8107" y="119955"/>
                  </a:lnTo>
                  <a:lnTo>
                    <a:pt x="9124" y="118472"/>
                  </a:lnTo>
                  <a:lnTo>
                    <a:pt x="10105" y="116981"/>
                  </a:lnTo>
                  <a:lnTo>
                    <a:pt x="11050" y="115484"/>
                  </a:lnTo>
                  <a:lnTo>
                    <a:pt x="11974" y="113978"/>
                  </a:lnTo>
                  <a:lnTo>
                    <a:pt x="12864" y="112461"/>
                  </a:lnTo>
                  <a:lnTo>
                    <a:pt x="13721" y="110933"/>
                  </a:lnTo>
                  <a:lnTo>
                    <a:pt x="14542" y="109394"/>
                  </a:lnTo>
                  <a:lnTo>
                    <a:pt x="15330" y="107844"/>
                  </a:lnTo>
                  <a:lnTo>
                    <a:pt x="16084" y="106283"/>
                  </a:lnTo>
                  <a:lnTo>
                    <a:pt x="16804" y="104712"/>
                  </a:lnTo>
                  <a:lnTo>
                    <a:pt x="17489" y="103129"/>
                  </a:lnTo>
                  <a:lnTo>
                    <a:pt x="18141" y="101536"/>
                  </a:lnTo>
                  <a:lnTo>
                    <a:pt x="18758" y="99931"/>
                  </a:lnTo>
                  <a:lnTo>
                    <a:pt x="19343" y="98315"/>
                  </a:lnTo>
                  <a:lnTo>
                    <a:pt x="19896" y="96687"/>
                  </a:lnTo>
                  <a:lnTo>
                    <a:pt x="20418" y="95047"/>
                  </a:lnTo>
                  <a:lnTo>
                    <a:pt x="20908" y="93394"/>
                  </a:lnTo>
                  <a:lnTo>
                    <a:pt x="21367" y="91729"/>
                  </a:lnTo>
                  <a:lnTo>
                    <a:pt x="21795" y="90051"/>
                  </a:lnTo>
                  <a:lnTo>
                    <a:pt x="22191" y="88362"/>
                  </a:lnTo>
                  <a:lnTo>
                    <a:pt x="22556" y="86660"/>
                  </a:lnTo>
                  <a:lnTo>
                    <a:pt x="22890" y="84946"/>
                  </a:lnTo>
                  <a:lnTo>
                    <a:pt x="23192" y="83219"/>
                  </a:lnTo>
                  <a:lnTo>
                    <a:pt x="23477" y="81478"/>
                  </a:lnTo>
                  <a:lnTo>
                    <a:pt x="23732" y="79721"/>
                  </a:lnTo>
                  <a:lnTo>
                    <a:pt x="23957" y="77948"/>
                  </a:lnTo>
                  <a:lnTo>
                    <a:pt x="24152" y="76158"/>
                  </a:lnTo>
                  <a:lnTo>
                    <a:pt x="24317" y="74352"/>
                  </a:lnTo>
                  <a:lnTo>
                    <a:pt x="24452" y="72529"/>
                  </a:lnTo>
                  <a:lnTo>
                    <a:pt x="24558" y="70690"/>
                  </a:lnTo>
                  <a:lnTo>
                    <a:pt x="24633" y="68834"/>
                  </a:lnTo>
                  <a:lnTo>
                    <a:pt x="24678" y="66963"/>
                  </a:lnTo>
                  <a:lnTo>
                    <a:pt x="24693" y="65075"/>
                  </a:lnTo>
                  <a:lnTo>
                    <a:pt x="24678" y="63186"/>
                  </a:lnTo>
                  <a:lnTo>
                    <a:pt x="24633" y="61315"/>
                  </a:lnTo>
                  <a:lnTo>
                    <a:pt x="24558" y="59459"/>
                  </a:lnTo>
                  <a:lnTo>
                    <a:pt x="24452" y="57620"/>
                  </a:lnTo>
                  <a:lnTo>
                    <a:pt x="24317" y="55798"/>
                  </a:lnTo>
                  <a:lnTo>
                    <a:pt x="24152" y="53991"/>
                  </a:lnTo>
                  <a:lnTo>
                    <a:pt x="23957" y="52201"/>
                  </a:lnTo>
                  <a:lnTo>
                    <a:pt x="23732" y="50428"/>
                  </a:lnTo>
                  <a:lnTo>
                    <a:pt x="23477" y="48671"/>
                  </a:lnTo>
                  <a:lnTo>
                    <a:pt x="23192" y="46930"/>
                  </a:lnTo>
                  <a:lnTo>
                    <a:pt x="22890" y="45204"/>
                  </a:lnTo>
                  <a:lnTo>
                    <a:pt x="22556" y="43492"/>
                  </a:lnTo>
                  <a:lnTo>
                    <a:pt x="22191" y="41794"/>
                  </a:lnTo>
                  <a:lnTo>
                    <a:pt x="21795" y="40109"/>
                  </a:lnTo>
                  <a:lnTo>
                    <a:pt x="21367" y="38437"/>
                  </a:lnTo>
                  <a:lnTo>
                    <a:pt x="20908" y="36780"/>
                  </a:lnTo>
                  <a:lnTo>
                    <a:pt x="20418" y="35136"/>
                  </a:lnTo>
                  <a:lnTo>
                    <a:pt x="19896" y="33506"/>
                  </a:lnTo>
                  <a:lnTo>
                    <a:pt x="19343" y="31889"/>
                  </a:lnTo>
                  <a:lnTo>
                    <a:pt x="18758" y="30286"/>
                  </a:lnTo>
                  <a:lnTo>
                    <a:pt x="18141" y="28682"/>
                  </a:lnTo>
                  <a:lnTo>
                    <a:pt x="17489" y="27088"/>
                  </a:lnTo>
                  <a:lnTo>
                    <a:pt x="16804" y="25506"/>
                  </a:lnTo>
                  <a:lnTo>
                    <a:pt x="16084" y="23934"/>
                  </a:lnTo>
                  <a:lnTo>
                    <a:pt x="15330" y="22373"/>
                  </a:lnTo>
                  <a:lnTo>
                    <a:pt x="14542" y="20824"/>
                  </a:lnTo>
                  <a:lnTo>
                    <a:pt x="13721" y="19285"/>
                  </a:lnTo>
                  <a:lnTo>
                    <a:pt x="12864" y="17757"/>
                  </a:lnTo>
                  <a:lnTo>
                    <a:pt x="11974" y="16240"/>
                  </a:lnTo>
                  <a:lnTo>
                    <a:pt x="11050" y="14733"/>
                  </a:lnTo>
                  <a:lnTo>
                    <a:pt x="10105" y="13223"/>
                  </a:lnTo>
                  <a:lnTo>
                    <a:pt x="9124" y="11721"/>
                  </a:lnTo>
                  <a:lnTo>
                    <a:pt x="8107" y="10227"/>
                  </a:lnTo>
                  <a:lnTo>
                    <a:pt x="7055" y="8742"/>
                  </a:lnTo>
                  <a:lnTo>
                    <a:pt x="5968" y="7264"/>
                  </a:lnTo>
                  <a:lnTo>
                    <a:pt x="4845" y="5795"/>
                  </a:lnTo>
                  <a:lnTo>
                    <a:pt x="3687" y="4334"/>
                  </a:lnTo>
                  <a:lnTo>
                    <a:pt x="2493" y="2881"/>
                  </a:lnTo>
                  <a:lnTo>
                    <a:pt x="1264" y="1436"/>
                  </a:lnTo>
                  <a:lnTo>
                    <a:pt x="0" y="0"/>
                  </a:lnTo>
                  <a:lnTo>
                    <a:pt x="11869" y="0"/>
                  </a:lnTo>
                  <a:lnTo>
                    <a:pt x="13173" y="1435"/>
                  </a:lnTo>
                  <a:lnTo>
                    <a:pt x="14442" y="2878"/>
                  </a:lnTo>
                  <a:lnTo>
                    <a:pt x="15673" y="4328"/>
                  </a:lnTo>
                  <a:lnTo>
                    <a:pt x="16867" y="5784"/>
                  </a:lnTo>
                  <a:lnTo>
                    <a:pt x="18025" y="7247"/>
                  </a:lnTo>
                  <a:lnTo>
                    <a:pt x="19145" y="8717"/>
                  </a:lnTo>
                  <a:lnTo>
                    <a:pt x="20229" y="10194"/>
                  </a:lnTo>
                  <a:lnTo>
                    <a:pt x="21276" y="11678"/>
                  </a:lnTo>
                  <a:lnTo>
                    <a:pt x="22287" y="13168"/>
                  </a:lnTo>
                  <a:lnTo>
                    <a:pt x="23260" y="14665"/>
                  </a:lnTo>
                  <a:lnTo>
                    <a:pt x="24198" y="16171"/>
                  </a:lnTo>
                  <a:lnTo>
                    <a:pt x="25102" y="17686"/>
                  </a:lnTo>
                  <a:lnTo>
                    <a:pt x="25972" y="19210"/>
                  </a:lnTo>
                  <a:lnTo>
                    <a:pt x="26807" y="20744"/>
                  </a:lnTo>
                  <a:lnTo>
                    <a:pt x="27609" y="22288"/>
                  </a:lnTo>
                  <a:lnTo>
                    <a:pt x="28376" y="23841"/>
                  </a:lnTo>
                  <a:lnTo>
                    <a:pt x="29109" y="25404"/>
                  </a:lnTo>
                  <a:lnTo>
                    <a:pt x="29809" y="26976"/>
                  </a:lnTo>
                  <a:lnTo>
                    <a:pt x="30474" y="28558"/>
                  </a:lnTo>
                  <a:lnTo>
                    <a:pt x="31105" y="30150"/>
                  </a:lnTo>
                  <a:lnTo>
                    <a:pt x="31702" y="31753"/>
                  </a:lnTo>
                  <a:lnTo>
                    <a:pt x="32267" y="33369"/>
                  </a:lnTo>
                  <a:lnTo>
                    <a:pt x="32799" y="35000"/>
                  </a:lnTo>
                  <a:lnTo>
                    <a:pt x="33298" y="36643"/>
                  </a:lnTo>
                  <a:lnTo>
                    <a:pt x="33765" y="38301"/>
                  </a:lnTo>
                  <a:lnTo>
                    <a:pt x="34199" y="39972"/>
                  </a:lnTo>
                  <a:lnTo>
                    <a:pt x="34600" y="41657"/>
                  </a:lnTo>
                  <a:lnTo>
                    <a:pt x="34968" y="43356"/>
                  </a:lnTo>
                  <a:lnTo>
                    <a:pt x="35304" y="45068"/>
                  </a:lnTo>
                  <a:lnTo>
                    <a:pt x="35607" y="46794"/>
                  </a:lnTo>
                  <a:lnTo>
                    <a:pt x="35879" y="48534"/>
                  </a:lnTo>
                  <a:lnTo>
                    <a:pt x="36122" y="50292"/>
                  </a:lnTo>
                  <a:lnTo>
                    <a:pt x="36337" y="52065"/>
                  </a:lnTo>
                  <a:lnTo>
                    <a:pt x="36523" y="53855"/>
                  </a:lnTo>
                  <a:lnTo>
                    <a:pt x="36681" y="55661"/>
                  </a:lnTo>
                  <a:lnTo>
                    <a:pt x="36810" y="57484"/>
                  </a:lnTo>
                  <a:lnTo>
                    <a:pt x="36910" y="59323"/>
                  </a:lnTo>
                  <a:lnTo>
                    <a:pt x="36982" y="61178"/>
                  </a:lnTo>
                  <a:lnTo>
                    <a:pt x="37025" y="63050"/>
                  </a:lnTo>
                  <a:lnTo>
                    <a:pt x="37039" y="64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wane</cp:lastModifiedBy>
  <cp:revision>3</cp:revision>
  <dcterms:created xsi:type="dcterms:W3CDTF">2017-02-13T16:18:36Z</dcterms:created>
  <dcterms:modified xsi:type="dcterms:W3CDTF">2022-08-07T00:06:16Z</dcterms:modified>
  <cp:category/>
</cp:coreProperties>
</file>