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0970" y="860425"/>
            <a:ext cx="8806180" cy="5678805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219331"/>
              <a:ext cx="5312427" cy="47701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793486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134144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474802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25127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265785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606443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056768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142707" y="5230618"/>
              <a:ext cx="5064578" cy="54206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42707" y="4688552"/>
              <a:ext cx="5064578" cy="54206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42707" y="4146486"/>
              <a:ext cx="5064578" cy="54206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2707" y="3604421"/>
              <a:ext cx="5064578" cy="54206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42707" y="3062355"/>
              <a:ext cx="5064578" cy="54206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142707" y="2520289"/>
              <a:ext cx="5064578" cy="54206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142707" y="1978223"/>
              <a:ext cx="5064578" cy="54206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142707" y="1436157"/>
              <a:ext cx="5064578" cy="54206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850215" y="5442949"/>
              <a:ext cx="117405" cy="117404"/>
            </a:xfrm>
            <a:custGeom>
              <a:avLst/>
              <a:gdLst/>
              <a:ahLst/>
              <a:cxn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4075442" y="4900883"/>
              <a:ext cx="117405" cy="117404"/>
            </a:xfrm>
            <a:custGeom>
              <a:avLst/>
              <a:gdLst/>
              <a:ahLst/>
              <a:cxn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4076536" y="4358817"/>
              <a:ext cx="117405" cy="117404"/>
            </a:xfrm>
            <a:custGeom>
              <a:avLst/>
              <a:gdLst/>
              <a:ahLst/>
              <a:cxn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610422" y="3816751"/>
              <a:ext cx="117404" cy="117404"/>
            </a:xfrm>
            <a:custGeom>
              <a:avLst/>
              <a:gdLst/>
              <a:ahLst/>
              <a:cxn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075442" y="3274685"/>
              <a:ext cx="117405" cy="117405"/>
            </a:xfrm>
            <a:custGeom>
              <a:avLst/>
              <a:gdLst/>
              <a:ahLst/>
              <a:cxn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4541105" y="2732619"/>
              <a:ext cx="117404" cy="117405"/>
            </a:xfrm>
            <a:custGeom>
              <a:avLst/>
              <a:gdLst/>
              <a:ahLst/>
              <a:cxn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4075442" y="2190553"/>
              <a:ext cx="117405" cy="117405"/>
            </a:xfrm>
            <a:custGeom>
              <a:avLst/>
              <a:gdLst/>
              <a:ahLst/>
              <a:cxn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5272544" y="1648487"/>
              <a:ext cx="117404" cy="117405"/>
            </a:xfrm>
            <a:custGeom>
              <a:avLst/>
              <a:gdLst/>
              <a:ahLst/>
              <a:cxn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319509" y="5460996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498325" y="5501651"/>
              <a:ext cx="821183" cy="0"/>
            </a:xfrm>
            <a:custGeom>
              <a:avLst/>
              <a:gdLst/>
              <a:ahLst/>
              <a:cxnLst/>
              <a:pathLst>
                <a:path w="821183">
                  <a:moveTo>
                    <a:pt x="82118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98325" y="5460996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136703" y="4376864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33774" y="4417519"/>
              <a:ext cx="2928" cy="0"/>
            </a:xfrm>
            <a:custGeom>
              <a:avLst/>
              <a:gdLst/>
              <a:ahLst/>
              <a:cxnLst/>
              <a:pathLst>
                <a:path w="2928">
                  <a:moveTo>
                    <a:pt x="292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33774" y="4376864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188512" y="3834799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49737" y="3875454"/>
              <a:ext cx="1038775" cy="0"/>
            </a:xfrm>
            <a:custGeom>
              <a:avLst/>
              <a:gdLst/>
              <a:ahLst/>
              <a:cxnLst/>
              <a:pathLst>
                <a:path w="1038775">
                  <a:moveTo>
                    <a:pt x="103877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49737" y="3834799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007377" y="2750667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2239" y="2791322"/>
              <a:ext cx="815137" cy="0"/>
            </a:xfrm>
            <a:custGeom>
              <a:avLst/>
              <a:gdLst/>
              <a:ahLst/>
              <a:cxnLst/>
              <a:pathLst>
                <a:path w="815137">
                  <a:moveTo>
                    <a:pt x="81513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92239" y="2750667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53943" y="1666535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808550" y="1707190"/>
              <a:ext cx="1045392" cy="0"/>
            </a:xfrm>
            <a:custGeom>
              <a:avLst/>
              <a:gdLst/>
              <a:ahLst/>
              <a:cxnLst/>
              <a:pathLst>
                <a:path w="1045392">
                  <a:moveTo>
                    <a:pt x="104539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808550" y="1666535"/>
              <a:ext cx="0" cy="81309"/>
            </a:xfrm>
            <a:custGeom>
              <a:avLst/>
              <a:gdLst/>
              <a:ahLst/>
              <a:cxnLst/>
              <a:pathLst>
                <a:path h="81309">
                  <a:moveTo>
                    <a:pt x="0" y="813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144" y="1219331"/>
              <a:ext cx="0" cy="4770179"/>
            </a:xfrm>
            <a:custGeom>
              <a:avLst/>
              <a:gdLst/>
              <a:ahLst/>
              <a:cxnLst/>
              <a:pathLst>
                <a:path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1243999" y="4921267"/>
              <a:ext cx="137230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SE</a:t>
              </a:r>
              <a:endParaRPr sz="770" b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47" name="tx46"/>
            <p:cNvSpPr/>
            <p:nvPr/>
          </p:nvSpPr>
          <p:spPr>
            <a:xfrm>
              <a:off x="1243999" y="4380490"/>
              <a:ext cx="437715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Durmon</a:t>
              </a:r>
              <a:endParaRPr sz="770" b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48" name="tx47"/>
            <p:cNvSpPr/>
            <p:nvPr/>
          </p:nvSpPr>
          <p:spPr>
            <a:xfrm>
              <a:off x="1243999" y="3271672"/>
              <a:ext cx="921030" cy="97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familial_epilepsy</a:t>
              </a:r>
              <a:endParaRPr sz="770" b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49" name="tx48"/>
            <p:cNvSpPr/>
            <p:nvPr/>
          </p:nvSpPr>
          <p:spPr>
            <a:xfrm>
              <a:off x="1243999" y="2210937"/>
              <a:ext cx="221125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SGS</a:t>
              </a:r>
              <a:endParaRPr sz="770" b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0" name="tx49"/>
            <p:cNvSpPr/>
            <p:nvPr/>
          </p:nvSpPr>
          <p:spPr>
            <a:xfrm>
              <a:off x="1243999" y="1667152"/>
              <a:ext cx="482121" cy="756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radscore</a:t>
              </a:r>
              <a:endParaRPr sz="770" b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1" name="tx50"/>
            <p:cNvSpPr/>
            <p:nvPr/>
          </p:nvSpPr>
          <p:spPr>
            <a:xfrm>
              <a:off x="2256915" y="5421848"/>
              <a:ext cx="170846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Yes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2" name="tx51"/>
            <p:cNvSpPr/>
            <p:nvPr/>
          </p:nvSpPr>
          <p:spPr>
            <a:xfrm>
              <a:off x="2256915" y="4879782"/>
              <a:ext cx="132981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No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3" name="tx52"/>
            <p:cNvSpPr/>
            <p:nvPr/>
          </p:nvSpPr>
          <p:spPr>
            <a:xfrm>
              <a:off x="2256915" y="3795651"/>
              <a:ext cx="170846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Yes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4" name="tx53"/>
            <p:cNvSpPr/>
            <p:nvPr/>
          </p:nvSpPr>
          <p:spPr>
            <a:xfrm>
              <a:off x="2256915" y="3253585"/>
              <a:ext cx="132981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No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5" name="tx54"/>
            <p:cNvSpPr/>
            <p:nvPr/>
          </p:nvSpPr>
          <p:spPr>
            <a:xfrm>
              <a:off x="2256915" y="2711519"/>
              <a:ext cx="170846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Yes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6" name="tx55"/>
            <p:cNvSpPr/>
            <p:nvPr/>
          </p:nvSpPr>
          <p:spPr>
            <a:xfrm>
              <a:off x="2256915" y="2169453"/>
              <a:ext cx="132981" cy="7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No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7" name="tx56"/>
            <p:cNvSpPr/>
            <p:nvPr/>
          </p:nvSpPr>
          <p:spPr>
            <a:xfrm>
              <a:off x="2256915" y="5492975"/>
              <a:ext cx="355825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(N=46)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8" name="tx57"/>
            <p:cNvSpPr/>
            <p:nvPr/>
          </p:nvSpPr>
          <p:spPr>
            <a:xfrm>
              <a:off x="2256915" y="4950909"/>
              <a:ext cx="418042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(N=125)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59" name="tx58"/>
            <p:cNvSpPr/>
            <p:nvPr/>
          </p:nvSpPr>
          <p:spPr>
            <a:xfrm>
              <a:off x="2256915" y="4366070"/>
              <a:ext cx="418042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(N=171)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0" name="tx59"/>
            <p:cNvSpPr/>
            <p:nvPr/>
          </p:nvSpPr>
          <p:spPr>
            <a:xfrm>
              <a:off x="2256915" y="3866778"/>
              <a:ext cx="293608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(N=8)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1" name="tx60"/>
            <p:cNvSpPr/>
            <p:nvPr/>
          </p:nvSpPr>
          <p:spPr>
            <a:xfrm>
              <a:off x="2256915" y="3324712"/>
              <a:ext cx="418042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(N=163)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2" name="tx61"/>
            <p:cNvSpPr/>
            <p:nvPr/>
          </p:nvSpPr>
          <p:spPr>
            <a:xfrm>
              <a:off x="2256915" y="2782646"/>
              <a:ext cx="418042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(N=109)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3" name="tx62"/>
            <p:cNvSpPr/>
            <p:nvPr/>
          </p:nvSpPr>
          <p:spPr>
            <a:xfrm>
              <a:off x="2256915" y="2240580"/>
              <a:ext cx="355825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(N=62)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4" name="tx63"/>
            <p:cNvSpPr/>
            <p:nvPr/>
          </p:nvSpPr>
          <p:spPr>
            <a:xfrm>
              <a:off x="2256915" y="1655740"/>
              <a:ext cx="418042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(N=171)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5" name="tx64"/>
            <p:cNvSpPr/>
            <p:nvPr/>
          </p:nvSpPr>
          <p:spPr>
            <a:xfrm>
              <a:off x="3044129" y="5420559"/>
              <a:ext cx="248820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 0.63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6" name="tx65"/>
            <p:cNvSpPr/>
            <p:nvPr/>
          </p:nvSpPr>
          <p:spPr>
            <a:xfrm>
              <a:off x="2932921" y="4919548"/>
              <a:ext cx="471235" cy="756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reference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7" name="tx66"/>
            <p:cNvSpPr/>
            <p:nvPr/>
          </p:nvSpPr>
          <p:spPr>
            <a:xfrm>
              <a:off x="3044129" y="4336427"/>
              <a:ext cx="248820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 1.00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8" name="tx67"/>
            <p:cNvSpPr/>
            <p:nvPr/>
          </p:nvSpPr>
          <p:spPr>
            <a:xfrm>
              <a:off x="3044129" y="3794361"/>
              <a:ext cx="248820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 2.97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69" name="tx68"/>
            <p:cNvSpPr/>
            <p:nvPr/>
          </p:nvSpPr>
          <p:spPr>
            <a:xfrm>
              <a:off x="2932921" y="3293350"/>
              <a:ext cx="471235" cy="756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reference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" name="tx69"/>
            <p:cNvSpPr/>
            <p:nvPr/>
          </p:nvSpPr>
          <p:spPr>
            <a:xfrm>
              <a:off x="3044129" y="2710230"/>
              <a:ext cx="248820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 2.58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" name="tx70"/>
            <p:cNvSpPr/>
            <p:nvPr/>
          </p:nvSpPr>
          <p:spPr>
            <a:xfrm>
              <a:off x="2932921" y="2209218"/>
              <a:ext cx="471235" cy="756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reference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2" name="tx71"/>
            <p:cNvSpPr/>
            <p:nvPr/>
          </p:nvSpPr>
          <p:spPr>
            <a:xfrm>
              <a:off x="3028563" y="1627483"/>
              <a:ext cx="279952" cy="7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11.42</a:t>
              </a:r>
              <a:endParaRPr sz="77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3" name="tx72"/>
            <p:cNvSpPr/>
            <p:nvPr/>
          </p:nvSpPr>
          <p:spPr>
            <a:xfrm>
              <a:off x="2879490" y="5492975"/>
              <a:ext cx="578097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(0.27 -  1.5)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4" name="tx73"/>
            <p:cNvSpPr/>
            <p:nvPr/>
          </p:nvSpPr>
          <p:spPr>
            <a:xfrm>
              <a:off x="2879490" y="4408843"/>
              <a:ext cx="578097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(1.00 -  1.0)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5" name="tx74"/>
            <p:cNvSpPr/>
            <p:nvPr/>
          </p:nvSpPr>
          <p:spPr>
            <a:xfrm>
              <a:off x="2879490" y="3866778"/>
              <a:ext cx="578097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(1.03 -  8.5)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6" name="tx75"/>
            <p:cNvSpPr/>
            <p:nvPr/>
          </p:nvSpPr>
          <p:spPr>
            <a:xfrm>
              <a:off x="2879490" y="2782646"/>
              <a:ext cx="578097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(1.13 -  5.9)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7" name="tx76"/>
            <p:cNvSpPr/>
            <p:nvPr/>
          </p:nvSpPr>
          <p:spPr>
            <a:xfrm>
              <a:off x="2863924" y="1698514"/>
              <a:ext cx="609229" cy="870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(3.94 - 33.1)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8" name="tx77"/>
            <p:cNvSpPr/>
            <p:nvPr/>
          </p:nvSpPr>
          <p:spPr>
            <a:xfrm>
              <a:off x="5916151" y="5463333"/>
              <a:ext cx="311037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0.282 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9" name="tx78"/>
            <p:cNvSpPr/>
            <p:nvPr/>
          </p:nvSpPr>
          <p:spPr>
            <a:xfrm>
              <a:off x="5916151" y="4379201"/>
              <a:ext cx="311037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0.143 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0" name="tx79"/>
            <p:cNvSpPr/>
            <p:nvPr/>
          </p:nvSpPr>
          <p:spPr>
            <a:xfrm>
              <a:off x="5925930" y="3837135"/>
              <a:ext cx="359932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0.044 *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1" name="tx80"/>
            <p:cNvSpPr/>
            <p:nvPr/>
          </p:nvSpPr>
          <p:spPr>
            <a:xfrm>
              <a:off x="5925930" y="2753003"/>
              <a:ext cx="359932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0.025 *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2" name="tx81"/>
            <p:cNvSpPr/>
            <p:nvPr/>
          </p:nvSpPr>
          <p:spPr>
            <a:xfrm>
              <a:off x="5961875" y="1668871"/>
              <a:ext cx="539659" cy="73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&lt;0.001 ***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3" name="tx82"/>
            <p:cNvSpPr/>
            <p:nvPr/>
          </p:nvSpPr>
          <p:spPr>
            <a:xfrm>
              <a:off x="1243999" y="5791756"/>
              <a:ext cx="2626817" cy="946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# Events: 41; Global p-value (Log-Rank): 2.3558e-08 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4" name="tx83"/>
            <p:cNvSpPr/>
            <p:nvPr/>
          </p:nvSpPr>
          <p:spPr>
            <a:xfrm>
              <a:off x="1243999" y="5941551"/>
              <a:ext cx="1859824" cy="856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AIC: 357.09; Concordance Index: 0.78</a:t>
              </a:r>
              <a:endParaRPr sz="770" i="1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85" name="pl84"/>
            <p:cNvSpPr/>
            <p:nvPr/>
          </p:nvSpPr>
          <p:spPr>
            <a:xfrm>
              <a:off x="3793486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134144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474802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925127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265785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606443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056768" y="5989510"/>
              <a:ext cx="0" cy="34794"/>
            </a:xfrm>
            <a:custGeom>
              <a:avLst/>
              <a:gdLst/>
              <a:ahLst/>
              <a:cxnLst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3704619" y="6049085"/>
              <a:ext cx="177735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0.5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3" name="tx92"/>
            <p:cNvSpPr/>
            <p:nvPr/>
          </p:nvSpPr>
          <p:spPr>
            <a:xfrm>
              <a:off x="4098592" y="6052141"/>
              <a:ext cx="71105" cy="81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1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4" name="tx93"/>
            <p:cNvSpPr/>
            <p:nvPr/>
          </p:nvSpPr>
          <p:spPr>
            <a:xfrm>
              <a:off x="4439249" y="6050667"/>
              <a:ext cx="71105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2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5" name="tx94"/>
            <p:cNvSpPr/>
            <p:nvPr/>
          </p:nvSpPr>
          <p:spPr>
            <a:xfrm>
              <a:off x="4889575" y="6050558"/>
              <a:ext cx="71105" cy="83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5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6" name="tx95"/>
            <p:cNvSpPr/>
            <p:nvPr/>
          </p:nvSpPr>
          <p:spPr>
            <a:xfrm>
              <a:off x="5194680" y="6049085"/>
              <a:ext cx="142210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10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7" name="tx96"/>
            <p:cNvSpPr/>
            <p:nvPr/>
          </p:nvSpPr>
          <p:spPr>
            <a:xfrm>
              <a:off x="5535338" y="6049085"/>
              <a:ext cx="142210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20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8" name="tx97"/>
            <p:cNvSpPr/>
            <p:nvPr/>
          </p:nvSpPr>
          <p:spPr>
            <a:xfrm>
              <a:off x="5985663" y="6049085"/>
              <a:ext cx="142210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50</a:t>
              </a:r>
              <a:endParaRPr sz="880">
                <a:solidFill>
                  <a:srgbClr val="4D4D4D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99" name="tx98"/>
            <p:cNvSpPr/>
            <p:nvPr/>
          </p:nvSpPr>
          <p:spPr>
            <a:xfrm>
              <a:off x="3157670" y="976458"/>
              <a:ext cx="1034653" cy="129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Hazard ratio</a:t>
              </a:r>
              <a:endParaRPr sz="132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Presentation</Application>
  <PresentationFormat>Présentation à l'écran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DejaVu Sans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wane</cp:lastModifiedBy>
  <cp:revision>4</cp:revision>
  <dcterms:created xsi:type="dcterms:W3CDTF">2022-08-20T09:03:01Z</dcterms:created>
  <dcterms:modified xsi:type="dcterms:W3CDTF">2022-08-20T09:03:01Z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