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</p:sldIdLst>
  <p:sldSz cx="9144000" cy="6858000" type="screen4x3"/>
  <p:notesSz cx="6858000" cy="9144000"/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gs" Target="tags/tag1.xml"/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/>
          </p:cNvPicPr>
          <p:nvPr>
            <p:ph/>
          </p:nvPr>
        </p:nvPicPr>
        <p:blipFill>
          <a:blip r:embed="rId1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Presentation</Application>
  <PresentationFormat>Présentation à l'écran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Arial</vt:lpstr>
      <vt:lpstr>SimSun</vt:lpstr>
      <vt:lpstr>Wingdings</vt:lpstr>
      <vt:lpstr>微软雅黑</vt:lpstr>
      <vt:lpstr>Arial Unicode MS</vt:lpstr>
      <vt:lpstr>Calibri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wane</cp:lastModifiedBy>
  <cp:revision>4</cp:revision>
  <dcterms:created xsi:type="dcterms:W3CDTF">2022-12-25T12:08:24Z</dcterms:created>
  <dcterms:modified xsi:type="dcterms:W3CDTF">2022-12-25T12:08:24Z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/>
  </property>
  <property fmtid="{D5CDD505-2E9C-101B-9397-08002B2CF9AE}" pid="3" name="KSOProductBuildVer">
    <vt:lpwstr>1033-11.1.0.11664</vt:lpwstr>
  </property>
</Properties>
</file>