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E581-0CE7-9686-5C0C-ADE8F3C30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EE7107-A19D-802C-568E-637658AEC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F519C-9EFF-A62D-B921-1808F5DA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FD2-3D62-4D2B-B12C-1F3D35F739F2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60221-DD3A-3E0A-9829-DC419036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81488-927E-C617-9D70-3CD26962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4D0F-5EF0-4631-856D-9BD38449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8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C177-64A8-668E-EDE6-19E6FC8C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3BD529-E2B0-3E49-DA03-69996FB9D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3DE43-BAEB-E216-D369-208A38DE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FD2-3D62-4D2B-B12C-1F3D35F739F2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8F992-9D05-C902-FF39-E13E3050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D7A81-24C3-BF3C-7C47-C1378A5F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4D0F-5EF0-4631-856D-9BD38449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7046D7-2798-28DF-6814-19C25AA7E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877062-4AA0-6453-3616-A23578860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60B5B-583F-B103-E82E-5D9AC9AC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FD2-3D62-4D2B-B12C-1F3D35F739F2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4FCBE-4250-9475-255B-3E20965E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071B4-D541-0C7B-FEF1-099E3C93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4D0F-5EF0-4631-856D-9BD38449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2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1A589-01CF-EF99-7B1B-2AB47935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30563-4997-E033-10A2-48E4C5A2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7295B-3F55-B94B-D3E8-373F3F28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FD2-3D62-4D2B-B12C-1F3D35F739F2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C0247-B456-F6E9-07B3-A271147D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13CDB-8D94-3E1E-B9A3-4FC2EE35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4D0F-5EF0-4631-856D-9BD38449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5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05F1D-8B0B-BF75-C13C-D3CC2CD5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32425-1713-253D-B2B5-69335B37B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067C2-5CD3-1052-0396-6E1B5B06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FD2-3D62-4D2B-B12C-1F3D35F739F2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A39CE-CA28-DD8F-9492-0153D854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CF20D-5D30-DA09-BEF6-14FF10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4D0F-5EF0-4631-856D-9BD38449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60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766F1-F0ED-7507-C212-CB3EC492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959A8-658A-3656-0DDE-FCAF31BD1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85B3E-82FA-BA09-E929-0D7F0451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55883-571A-AC12-21FD-F9396C21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FD2-3D62-4D2B-B12C-1F3D35F739F2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2EF2DF-C145-CB7D-61DE-0CC276F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56FE7-7652-5F14-1663-B56EE2AE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4D0F-5EF0-4631-856D-9BD38449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67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026B0-75E2-8BC7-6DBC-474256BD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EA05EF-7390-A4EB-0E70-94735B10C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B7249-9676-6FD3-8F3F-ED5BF2C2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2962E5-E872-9AB3-80F8-792AC1B12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3341E8-A123-D6EB-D781-29719ECB7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42BBE1-866E-2A49-AE2E-B17EF296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FD2-3D62-4D2B-B12C-1F3D35F739F2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98DE3E-B2E1-2E7D-387D-A9AA1148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313B98-E139-5D12-C05F-E4035F8A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4D0F-5EF0-4631-856D-9BD38449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4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7FC24-3263-F99F-9933-0D218D3F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A7177B-6E99-D6FC-E002-A1EDEBEE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FD2-3D62-4D2B-B12C-1F3D35F739F2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D7D313-E590-4D5C-E767-A60C9771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D146C8-365F-327F-3C2E-EF78578F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4D0F-5EF0-4631-856D-9BD38449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15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2A97E4-A6E6-84C0-0954-590D3DC2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FD2-3D62-4D2B-B12C-1F3D35F739F2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19B697-ECB3-32BA-1058-727296AD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347CB9-AFAE-5B65-C301-D114F065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4D0F-5EF0-4631-856D-9BD38449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2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D0102-FD5D-A80E-5AE1-49C4C5E1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5DA7E-026A-CEE9-EF8E-D81EBF75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BFC1B-D200-12B2-D705-AAFA85CB2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5552B-0936-B646-B3AB-C54857D0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FD2-3D62-4D2B-B12C-1F3D35F739F2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44A8D-7EE1-0318-6BFA-3C46DC9B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172D1-C87D-1541-F59E-9D89AE25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4D0F-5EF0-4631-856D-9BD38449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1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48DF9-5C29-2025-67DF-19C7EC05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184949-94DA-DFE9-12E8-81BB37492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930BA-85AD-9862-1D37-322E3662B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CBCBD-5E13-75A4-858B-B93A63F2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FD2-3D62-4D2B-B12C-1F3D35F739F2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0A263-A267-E1D4-C210-9A7C23A7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F2901-C9E9-2FA6-6091-FDC9FF1B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4D0F-5EF0-4631-856D-9BD38449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8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31901B-1873-7438-8292-478BD72E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95105-7173-4F71-24AB-A2A02291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D085C-355E-9BA0-DD9D-AA5512516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BFD2-3D62-4D2B-B12C-1F3D35F739F2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F2501-91A6-BD13-00B3-DB2D276C4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F8331-AC8D-7EE6-6F79-707D289C0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F4D0F-5EF0-4631-856D-9BD38449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B6E55-6D0C-F014-8D3C-D04623254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8B5C5E-0D72-F765-41DD-402E9D72B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5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E7182-A197-67D1-9F25-6411F334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D30CD-6CB3-77A2-7057-ECE75E4B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程序的局部性是为缓存服务的</a:t>
            </a:r>
          </a:p>
        </p:txBody>
      </p:sp>
    </p:spTree>
    <p:extLst>
      <p:ext uri="{BB962C8B-B14F-4D97-AF65-F5344CB8AC3E}">
        <p14:creationId xmlns:p14="http://schemas.microsoft.com/office/powerpoint/2010/main" val="121464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2F1B3-3CAE-6E9F-C783-0569E4A7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86BA7C3-90E2-2DFF-F0CA-3EDB0549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774" y="1825625"/>
            <a:ext cx="62124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2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EAA2-1E5B-65AC-9CB6-CA019D4F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E15134-6129-6497-669A-3D837E557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432" y="4962646"/>
            <a:ext cx="10515600" cy="95460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B0B9EC-CBD6-9A1E-947B-918B85D9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41" y="3051777"/>
            <a:ext cx="10813717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5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6817C-016C-9E6F-256A-7256C79B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BAB25D-474C-463C-0D5B-66F2E7BCB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5244"/>
            <a:ext cx="10515600" cy="3232100"/>
          </a:xfrm>
        </p:spPr>
      </p:pic>
    </p:spTree>
    <p:extLst>
      <p:ext uri="{BB962C8B-B14F-4D97-AF65-F5344CB8AC3E}">
        <p14:creationId xmlns:p14="http://schemas.microsoft.com/office/powerpoint/2010/main" val="155152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晚风吹行舟</dc:creator>
  <cp:lastModifiedBy>晚风吹行舟</cp:lastModifiedBy>
  <cp:revision>5</cp:revision>
  <dcterms:created xsi:type="dcterms:W3CDTF">2022-08-06T02:50:05Z</dcterms:created>
  <dcterms:modified xsi:type="dcterms:W3CDTF">2022-08-13T14:13:17Z</dcterms:modified>
</cp:coreProperties>
</file>